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3" r:id="rId5"/>
  </p:sldMasterIdLst>
  <p:notesMasterIdLst>
    <p:notesMasterId r:id="rId42"/>
  </p:notesMasterIdLst>
  <p:sldIdLst>
    <p:sldId id="271" r:id="rId6"/>
    <p:sldId id="263" r:id="rId7"/>
    <p:sldId id="284" r:id="rId8"/>
    <p:sldId id="272" r:id="rId9"/>
    <p:sldId id="285" r:id="rId10"/>
    <p:sldId id="287" r:id="rId11"/>
    <p:sldId id="286" r:id="rId12"/>
    <p:sldId id="288" r:id="rId13"/>
    <p:sldId id="264" r:id="rId14"/>
    <p:sldId id="265" r:id="rId15"/>
    <p:sldId id="276" r:id="rId16"/>
    <p:sldId id="277" r:id="rId17"/>
    <p:sldId id="278" r:id="rId18"/>
    <p:sldId id="292" r:id="rId19"/>
    <p:sldId id="293" r:id="rId20"/>
    <p:sldId id="279" r:id="rId21"/>
    <p:sldId id="304" r:id="rId22"/>
    <p:sldId id="281" r:id="rId23"/>
    <p:sldId id="290" r:id="rId24"/>
    <p:sldId id="294" r:id="rId25"/>
    <p:sldId id="297" r:id="rId26"/>
    <p:sldId id="291" r:id="rId27"/>
    <p:sldId id="300" r:id="rId28"/>
    <p:sldId id="298" r:id="rId29"/>
    <p:sldId id="295" r:id="rId30"/>
    <p:sldId id="296" r:id="rId31"/>
    <p:sldId id="299" r:id="rId32"/>
    <p:sldId id="283" r:id="rId33"/>
    <p:sldId id="301" r:id="rId34"/>
    <p:sldId id="302" r:id="rId35"/>
    <p:sldId id="261" r:id="rId36"/>
    <p:sldId id="258" r:id="rId37"/>
    <p:sldId id="260" r:id="rId38"/>
    <p:sldId id="259" r:id="rId39"/>
    <p:sldId id="26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F06"/>
    <a:srgbClr val="1B3055"/>
    <a:srgbClr val="244072"/>
    <a:srgbClr val="026204"/>
    <a:srgbClr val="024A04"/>
    <a:srgbClr val="70B84D"/>
    <a:srgbClr val="0166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3A439-07EC-4AB4-8A2D-F615B4E89117}" v="1" dt="2023-02-02T02:22:28.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8"/>
  </p:normalViewPr>
  <p:slideViewPr>
    <p:cSldViewPr snapToGrid="0">
      <p:cViewPr varScale="1">
        <p:scale>
          <a:sx n="98" d="100"/>
          <a:sy n="98"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Breen" userId="116c11fb9bc08469" providerId="LiveId" clId="{15A62554-EBCB-4DFA-9398-E48557E5E784}"/>
    <pc:docChg chg="modSld">
      <pc:chgData name="Heidi Breen" userId="116c11fb9bc08469" providerId="LiveId" clId="{15A62554-EBCB-4DFA-9398-E48557E5E784}" dt="2022-12-07T04:54:50.444" v="28"/>
      <pc:docMkLst>
        <pc:docMk/>
      </pc:docMkLst>
      <pc:sldChg chg="modSp mod">
        <pc:chgData name="Heidi Breen" userId="116c11fb9bc08469" providerId="LiveId" clId="{15A62554-EBCB-4DFA-9398-E48557E5E784}" dt="2022-12-07T03:34:43.804" v="13" actId="14734"/>
        <pc:sldMkLst>
          <pc:docMk/>
          <pc:sldMk cId="1198484663" sldId="279"/>
        </pc:sldMkLst>
        <pc:spChg chg="mod">
          <ac:chgData name="Heidi Breen" userId="116c11fb9bc08469" providerId="LiveId" clId="{15A62554-EBCB-4DFA-9398-E48557E5E784}" dt="2022-12-07T03:34:37.045" v="7" actId="20577"/>
          <ac:spMkLst>
            <pc:docMk/>
            <pc:sldMk cId="1198484663" sldId="279"/>
            <ac:spMk id="4" creationId="{26A63DE5-294A-5DF2-7F74-721B1428F89A}"/>
          </ac:spMkLst>
        </pc:spChg>
        <pc:graphicFrameChg chg="modGraphic">
          <ac:chgData name="Heidi Breen" userId="116c11fb9bc08469" providerId="LiveId" clId="{15A62554-EBCB-4DFA-9398-E48557E5E784}" dt="2022-12-07T03:34:43.804" v="13" actId="14734"/>
          <ac:graphicFrameMkLst>
            <pc:docMk/>
            <pc:sldMk cId="1198484663" sldId="279"/>
            <ac:graphicFrameMk id="8" creationId="{B54AE68C-D713-A064-1B4A-2C29E4FEB1E2}"/>
          </ac:graphicFrameMkLst>
        </pc:graphicFrameChg>
      </pc:sldChg>
      <pc:sldChg chg="modSp mod">
        <pc:chgData name="Heidi Breen" userId="116c11fb9bc08469" providerId="LiveId" clId="{15A62554-EBCB-4DFA-9398-E48557E5E784}" dt="2022-12-07T04:51:14.704" v="26" actId="1076"/>
        <pc:sldMkLst>
          <pc:docMk/>
          <pc:sldMk cId="1427750943" sldId="285"/>
        </pc:sldMkLst>
        <pc:picChg chg="mod">
          <ac:chgData name="Heidi Breen" userId="116c11fb9bc08469" providerId="LiveId" clId="{15A62554-EBCB-4DFA-9398-E48557E5E784}" dt="2022-12-07T04:51:14.704" v="26" actId="1076"/>
          <ac:picMkLst>
            <pc:docMk/>
            <pc:sldMk cId="1427750943" sldId="285"/>
            <ac:picMk id="4" creationId="{17F93609-5690-9FD3-58AE-52EDC33DA3F5}"/>
          </ac:picMkLst>
        </pc:picChg>
      </pc:sldChg>
      <pc:sldChg chg="addSp delSp modSp mod modNotesTx">
        <pc:chgData name="Heidi Breen" userId="116c11fb9bc08469" providerId="LiveId" clId="{15A62554-EBCB-4DFA-9398-E48557E5E784}" dt="2022-12-07T04:54:50.444" v="28"/>
        <pc:sldMkLst>
          <pc:docMk/>
          <pc:sldMk cId="2202129000" sldId="287"/>
        </pc:sldMkLst>
        <pc:picChg chg="add mod">
          <ac:chgData name="Heidi Breen" userId="116c11fb9bc08469" providerId="LiveId" clId="{15A62554-EBCB-4DFA-9398-E48557E5E784}" dt="2022-12-07T04:54:50.444" v="28"/>
          <ac:picMkLst>
            <pc:docMk/>
            <pc:sldMk cId="2202129000" sldId="287"/>
            <ac:picMk id="8" creationId="{B2580953-8673-1609-A8E8-CFFE2C417B32}"/>
          </ac:picMkLst>
        </pc:picChg>
        <pc:picChg chg="del">
          <ac:chgData name="Heidi Breen" userId="116c11fb9bc08469" providerId="LiveId" clId="{15A62554-EBCB-4DFA-9398-E48557E5E784}" dt="2022-12-07T04:50:24.700" v="15" actId="478"/>
          <ac:picMkLst>
            <pc:docMk/>
            <pc:sldMk cId="2202129000" sldId="287"/>
            <ac:picMk id="1026" creationId="{281B21B4-B340-D6DF-3174-1DC647BA83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3897B-02E9-4EE4-840B-577AF0185ABF}" type="datetimeFigureOut">
              <a:rPr lang="en-AU" smtClean="0"/>
              <a:t>2/02/2023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802FF-EA57-4418-8981-D05EAA649DED}" type="slidenum">
              <a:rPr lang="en-AU" smtClean="0"/>
              <a:t>‹#›</a:t>
            </a:fld>
            <a:endParaRPr lang="en-AU"/>
          </a:p>
        </p:txBody>
      </p:sp>
    </p:spTree>
    <p:extLst>
      <p:ext uri="{BB962C8B-B14F-4D97-AF65-F5344CB8AC3E}">
        <p14:creationId xmlns:p14="http://schemas.microsoft.com/office/powerpoint/2010/main" val="175041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580" algn="just">
              <a:lnSpc>
                <a:spcPct val="110000"/>
              </a:lnSpc>
              <a:spcBef>
                <a:spcPts val="600"/>
              </a:spcBef>
              <a:spcAft>
                <a:spcPts val="600"/>
              </a:spcAft>
            </a:pPr>
            <a:r>
              <a:rPr lang="en-US" sz="1800" dirty="0">
                <a:solidFill>
                  <a:srgbClr val="FF0000"/>
                </a:solidFill>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pPr marL="449580" algn="just">
              <a:lnSpc>
                <a:spcPct val="110000"/>
              </a:lnSpc>
              <a:spcBef>
                <a:spcPts val="600"/>
              </a:spcBef>
              <a:spcAft>
                <a:spcPts val="600"/>
              </a:spcAft>
            </a:pPr>
            <a:r>
              <a:rPr lang="en-US" sz="1800" dirty="0">
                <a:solidFill>
                  <a:srgbClr val="FF0000"/>
                </a:solidFill>
                <a:effectLst/>
                <a:latin typeface="Calibri" panose="020F0502020204030204" pitchFamily="34" charset="0"/>
                <a:ea typeface="Calibri" panose="020F0502020204030204" pitchFamily="34" charset="0"/>
              </a:rPr>
              <a:t>ACCIONA </a:t>
            </a:r>
            <a:r>
              <a:rPr lang="en-US" sz="1800" dirty="0" err="1">
                <a:solidFill>
                  <a:srgbClr val="FF0000"/>
                </a:solidFill>
                <a:effectLst/>
                <a:latin typeface="Calibri" panose="020F0502020204030204" pitchFamily="34" charset="0"/>
                <a:ea typeface="Calibri" panose="020F0502020204030204" pitchFamily="34" charset="0"/>
              </a:rPr>
              <a:t>Energía</a:t>
            </a:r>
            <a:r>
              <a:rPr lang="en-US" sz="1800" dirty="0">
                <a:solidFill>
                  <a:srgbClr val="FF0000"/>
                </a:solidFill>
                <a:effectLst/>
                <a:latin typeface="Calibri" panose="020F0502020204030204" pitchFamily="34" charset="0"/>
                <a:ea typeface="Calibri" panose="020F0502020204030204" pitchFamily="34" charset="0"/>
              </a:rPr>
              <a:t> </a:t>
            </a:r>
            <a:r>
              <a:rPr lang="en-US" sz="1800" dirty="0">
                <a:solidFill>
                  <a:srgbClr val="7F7F7F"/>
                </a:solidFill>
                <a:effectLst/>
                <a:latin typeface="Calibri" panose="020F0502020204030204" pitchFamily="34" charset="0"/>
                <a:ea typeface="Calibri" panose="020F0502020204030204" pitchFamily="34" charset="0"/>
              </a:rPr>
              <a:t>is the largest 100% renewable energy company with no fossil legacy in the world. It has 11.2GW of renewable energy and commercial operations in 20 countries. ACCIONA </a:t>
            </a:r>
            <a:r>
              <a:rPr lang="en-US" sz="1800" dirty="0" err="1">
                <a:solidFill>
                  <a:srgbClr val="7F7F7F"/>
                </a:solidFill>
                <a:effectLst/>
                <a:latin typeface="Calibri" panose="020F0502020204030204" pitchFamily="34" charset="0"/>
                <a:ea typeface="Calibri" panose="020F0502020204030204" pitchFamily="34" charset="0"/>
              </a:rPr>
              <a:t>Energía</a:t>
            </a:r>
            <a:r>
              <a:rPr lang="en-US" sz="1800" dirty="0">
                <a:solidFill>
                  <a:srgbClr val="FF0000"/>
                </a:solidFill>
                <a:effectLst/>
                <a:latin typeface="Calibri" panose="020F0502020204030204" pitchFamily="34" charset="0"/>
                <a:ea typeface="Calibri" panose="020F0502020204030204" pitchFamily="34" charset="0"/>
              </a:rPr>
              <a:t> </a:t>
            </a:r>
            <a:r>
              <a:rPr lang="en-US" sz="1800" dirty="0">
                <a:solidFill>
                  <a:srgbClr val="7F7F7F"/>
                </a:solidFill>
                <a:effectLst/>
                <a:latin typeface="Calibri" panose="020F0502020204030204" pitchFamily="34" charset="0"/>
                <a:ea typeface="Calibri" panose="020F0502020204030204" pitchFamily="34" charset="0"/>
              </a:rPr>
              <a:t>has been in Australia for 20 years and offers a complete portfolio of tailor-made energy solutions for its corporate and institutional clients to meet their </a:t>
            </a:r>
            <a:r>
              <a:rPr lang="en-US" sz="1800" dirty="0" err="1">
                <a:solidFill>
                  <a:srgbClr val="7F7F7F"/>
                </a:solidFill>
                <a:effectLst/>
                <a:latin typeface="Calibri" panose="020F0502020204030204" pitchFamily="34" charset="0"/>
                <a:ea typeface="Calibri" panose="020F0502020204030204" pitchFamily="34" charset="0"/>
              </a:rPr>
              <a:t>decarbonisation</a:t>
            </a:r>
            <a:r>
              <a:rPr lang="en-US" sz="1800" dirty="0">
                <a:solidFill>
                  <a:srgbClr val="7F7F7F"/>
                </a:solidFill>
                <a:effectLst/>
                <a:latin typeface="Calibri" panose="020F0502020204030204" pitchFamily="34" charset="0"/>
                <a:ea typeface="Calibri" panose="020F0502020204030204" pitchFamily="34" charset="0"/>
              </a:rPr>
              <a:t> goals. </a:t>
            </a:r>
            <a:endParaRPr lang="en-AU" sz="18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5</a:t>
            </a:fld>
            <a:endParaRPr lang="en-AU"/>
          </a:p>
        </p:txBody>
      </p:sp>
    </p:spTree>
    <p:extLst>
      <p:ext uri="{BB962C8B-B14F-4D97-AF65-F5344CB8AC3E}">
        <p14:creationId xmlns:p14="http://schemas.microsoft.com/office/powerpoint/2010/main" val="407584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22222"/>
                </a:solidFill>
                <a:effectLst/>
                <a:latin typeface="Segoe UI" panose="020B0502040204020203" pitchFamily="34" charset="0"/>
              </a:rPr>
              <a:t>As the consulting arm of the Worley group, Advisian’s purpose is ‘challenge complexity into shaping a sustainable future’. Advisian are leaders in navigating the energy transition having competed over 3,600 energy transition projects; a recent example being the strategic study enabling Queensland’s hydrogen production and export opportunities.</a:t>
            </a:r>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6</a:t>
            </a:fld>
            <a:endParaRPr lang="en-AU"/>
          </a:p>
        </p:txBody>
      </p:sp>
    </p:spTree>
    <p:extLst>
      <p:ext uri="{BB962C8B-B14F-4D97-AF65-F5344CB8AC3E}">
        <p14:creationId xmlns:p14="http://schemas.microsoft.com/office/powerpoint/2010/main" val="155061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Avenir Next LT Pro" panose="020B0504020202020204" pitchFamily="34" charset="0"/>
              </a:rPr>
              <a:t>Chris has a successful track record of industry development and facilitation, most recently as Executive Director – Resources Policy within the Queensland Government, as well as relevant experience leading regulatory reform for the onshore gas industry in the Northern Territory and as a strategy and approvals consultant to the resources and infrastructure sectors across Australia.</a:t>
            </a:r>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9</a:t>
            </a:fld>
            <a:endParaRPr lang="en-AU"/>
          </a:p>
        </p:txBody>
      </p:sp>
    </p:spTree>
    <p:extLst>
      <p:ext uri="{BB962C8B-B14F-4D97-AF65-F5344CB8AC3E}">
        <p14:creationId xmlns:p14="http://schemas.microsoft.com/office/powerpoint/2010/main" val="176921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BEHNOUD Our working group members are all volunteers who meet regularly to identify and discuss the challenges that industry face. </a:t>
            </a:r>
          </a:p>
          <a:p>
            <a:r>
              <a:rPr lang="en-GB" dirty="0"/>
              <a:t>Tonight two of our groups will provide an update on their successes in 2022 and their plans for 2023</a:t>
            </a:r>
          </a:p>
          <a:p>
            <a:r>
              <a:rPr lang="en-GB" dirty="0"/>
              <a:t>H2Q deeply appreciate the give away of the individuals of their time and expertise and as a </a:t>
            </a:r>
            <a:r>
              <a:rPr lang="en-GB" dirty="0" err="1"/>
              <a:t>toke</a:t>
            </a:r>
            <a:r>
              <a:rPr lang="en-GB" dirty="0"/>
              <a:t> n of our deep gratitude we are tonight, recognising each group member with a certificate of appreciation and a one year, H2Q independent membership –for which they receive their members pin for the next 12  months. </a:t>
            </a:r>
          </a:p>
          <a:p>
            <a:r>
              <a:rPr lang="en-GB" dirty="0"/>
              <a:t>Introducing the working group leads and their working </a:t>
            </a:r>
            <a:r>
              <a:rPr lang="en-GB" dirty="0" err="1"/>
              <a:t>froups</a:t>
            </a:r>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10</a:t>
            </a:fld>
            <a:endParaRPr lang="en-AU"/>
          </a:p>
        </p:txBody>
      </p:sp>
    </p:spTree>
    <p:extLst>
      <p:ext uri="{BB962C8B-B14F-4D97-AF65-F5344CB8AC3E}">
        <p14:creationId xmlns:p14="http://schemas.microsoft.com/office/powerpoint/2010/main" val="310040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Names of all group members are to be added to this slide for Supply chain, </a:t>
            </a:r>
            <a:r>
              <a:rPr lang="en-GB" dirty="0" err="1"/>
              <a:t>Startups</a:t>
            </a:r>
            <a:r>
              <a:rPr lang="en-GB" dirty="0"/>
              <a:t> and Policy and Advocacy </a:t>
            </a:r>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16</a:t>
            </a:fld>
            <a:endParaRPr lang="en-AU"/>
          </a:p>
        </p:txBody>
      </p:sp>
    </p:spTree>
    <p:extLst>
      <p:ext uri="{BB962C8B-B14F-4D97-AF65-F5344CB8AC3E}">
        <p14:creationId xmlns:p14="http://schemas.microsoft.com/office/powerpoint/2010/main" val="276275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Names of the safety and regs group </a:t>
            </a:r>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18</a:t>
            </a:fld>
            <a:endParaRPr lang="en-AU"/>
          </a:p>
        </p:txBody>
      </p:sp>
    </p:spTree>
    <p:extLst>
      <p:ext uri="{BB962C8B-B14F-4D97-AF65-F5344CB8AC3E}">
        <p14:creationId xmlns:p14="http://schemas.microsoft.com/office/powerpoint/2010/main" val="376527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21</a:t>
            </a:fld>
            <a:endParaRPr lang="en-AU"/>
          </a:p>
        </p:txBody>
      </p:sp>
    </p:spTree>
    <p:extLst>
      <p:ext uri="{BB962C8B-B14F-4D97-AF65-F5344CB8AC3E}">
        <p14:creationId xmlns:p14="http://schemas.microsoft.com/office/powerpoint/2010/main" val="142034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3802FF-EA57-4418-8981-D05EAA649DED}" type="slidenum">
              <a:rPr lang="en-AU" smtClean="0"/>
              <a:t>22</a:t>
            </a:fld>
            <a:endParaRPr lang="en-AU"/>
          </a:p>
        </p:txBody>
      </p:sp>
    </p:spTree>
    <p:extLst>
      <p:ext uri="{BB962C8B-B14F-4D97-AF65-F5344CB8AC3E}">
        <p14:creationId xmlns:p14="http://schemas.microsoft.com/office/powerpoint/2010/main" val="343019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e92a336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2e92a336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22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4800"/>
              <a:buFont typeface="Helvetica Neue Light"/>
              <a:buNone/>
              <a:defRPr sz="6400" b="0" i="0" u="none" strike="noStrike" cap="none">
                <a:solidFill>
                  <a:schemeClr val="lt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AD8B2E"/>
              </a:buClr>
              <a:buSzPts val="4800"/>
              <a:buFont typeface="Helvetica Neue Light"/>
              <a:buNone/>
              <a:defRPr sz="6400" b="0" i="0" u="none" strike="noStrike" cap="none">
                <a:solidFill>
                  <a:srgbClr val="AD8B2E"/>
                </a:solidFill>
                <a:latin typeface="Helvetica Neue Light"/>
                <a:ea typeface="Helvetica Neue Light"/>
                <a:cs typeface="Helvetica Neue Light"/>
                <a:sym typeface="Helvetica Neue Light"/>
              </a:defRPr>
            </a:lvl9pPr>
          </a:lstStyle>
          <a:p>
            <a:endParaRPr/>
          </a:p>
        </p:txBody>
      </p:sp>
      <p:sp>
        <p:nvSpPr>
          <p:cNvPr id="38" name="Google Shape;38;p8"/>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087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33"/>
            <a:ext cx="6096000" cy="6858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9"/>
          <p:cNvSpPr txBox="1">
            <a:spLocks noGrp="1"/>
          </p:cNvSpPr>
          <p:nvPr>
            <p:ph type="title"/>
          </p:nvPr>
        </p:nvSpPr>
        <p:spPr>
          <a:xfrm>
            <a:off x="414528" y="1644233"/>
            <a:ext cx="5393600" cy="19764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5A2E8F"/>
              </a:buClr>
              <a:buSzPts val="4200"/>
              <a:buFont typeface="Helvetica Neue Light"/>
              <a:buNone/>
              <a:defRPr sz="5600" b="0" i="0" u="none" strike="noStrike" cap="none">
                <a:solidFill>
                  <a:srgbClr val="5A2E8F"/>
                </a:solidFill>
                <a:latin typeface="Helvetica Neue Light"/>
                <a:ea typeface="Helvetica Neue Light"/>
                <a:cs typeface="Helvetica Neue Light"/>
                <a:sym typeface="Helvetica Neue Light"/>
              </a:defRPr>
            </a:lvl1pPr>
            <a:lvl2pPr marR="0" lvl="1"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2pPr>
            <a:lvl3pPr marR="0" lvl="2"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3pPr>
            <a:lvl4pPr marR="0" lvl="3"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4pPr>
            <a:lvl5pPr marR="0" lvl="4"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5pPr>
            <a:lvl6pPr marR="0" lvl="5"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6pPr>
            <a:lvl7pPr marR="0" lvl="6"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7pPr>
            <a:lvl8pPr marR="0" lvl="7"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8pPr>
            <a:lvl9pPr marR="0" lvl="8" rtl="0">
              <a:lnSpc>
                <a:spcPct val="100000"/>
              </a:lnSpc>
              <a:spcBef>
                <a:spcPts val="0"/>
              </a:spcBef>
              <a:spcAft>
                <a:spcPts val="0"/>
              </a:spcAft>
              <a:buClr>
                <a:srgbClr val="CC5500"/>
              </a:buClr>
              <a:buSzPts val="4200"/>
              <a:buFont typeface="Helvetica Neue Light"/>
              <a:buNone/>
              <a:defRPr sz="5600" b="0" i="0" u="none" strike="noStrike" cap="none">
                <a:solidFill>
                  <a:srgbClr val="CC5500"/>
                </a:solidFill>
                <a:latin typeface="Helvetica Neue Light"/>
                <a:ea typeface="Helvetica Neue Light"/>
                <a:cs typeface="Helvetica Neue Light"/>
                <a:sym typeface="Helvetica Neue Light"/>
              </a:defRPr>
            </a:lvl9pPr>
          </a:lstStyle>
          <a:p>
            <a:endParaRPr/>
          </a:p>
        </p:txBody>
      </p:sp>
      <p:sp>
        <p:nvSpPr>
          <p:cNvPr id="42" name="Google Shape;42;p9"/>
          <p:cNvSpPr txBox="1">
            <a:spLocks noGrp="1"/>
          </p:cNvSpPr>
          <p:nvPr>
            <p:ph type="subTitle" idx="1"/>
          </p:nvPr>
        </p:nvSpPr>
        <p:spPr>
          <a:xfrm>
            <a:off x="414528" y="3737433"/>
            <a:ext cx="5393600" cy="1646800"/>
          </a:xfrm>
          <a:prstGeom prst="rect">
            <a:avLst/>
          </a:prstGeom>
          <a:noFill/>
          <a:ln>
            <a:noFill/>
          </a:ln>
        </p:spPr>
        <p:txBody>
          <a:bodyPr spcFirstLastPara="1" wrap="square" lIns="91425" tIns="91425" rIns="91425" bIns="91425" anchor="t" anchorCtr="0">
            <a:noAutofit/>
          </a:bodyPr>
          <a:lstStyle>
            <a:lvl1pPr marR="0" lvl="0"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1pPr>
            <a:lvl2pPr marR="0" lvl="1"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2pPr>
            <a:lvl3pPr marR="0" lvl="2"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3pPr>
            <a:lvl4pPr marR="0" lvl="3"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4pPr>
            <a:lvl5pPr marR="0" lvl="4"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5pPr>
            <a:lvl6pPr marR="0" lvl="5"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6pPr>
            <a:lvl7pPr marR="0" lvl="6"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7pPr>
            <a:lvl8pPr marR="0" lvl="7"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8pPr>
            <a:lvl9pPr marR="0" lvl="8" rtl="0">
              <a:lnSpc>
                <a:spcPct val="100000"/>
              </a:lnSpc>
              <a:spcBef>
                <a:spcPts val="0"/>
              </a:spcBef>
              <a:spcAft>
                <a:spcPts val="0"/>
              </a:spcAft>
              <a:buClr>
                <a:srgbClr val="2A388F"/>
              </a:buClr>
              <a:buSzPts val="2100"/>
              <a:buFont typeface="Helvetica Neue Light"/>
              <a:buNone/>
              <a:defRPr sz="2800" b="0" i="0" u="none" strike="noStrike" cap="none">
                <a:solidFill>
                  <a:srgbClr val="2A388F"/>
                </a:solidFill>
                <a:latin typeface="Helvetica Neue Light"/>
                <a:ea typeface="Helvetica Neue Light"/>
                <a:cs typeface="Helvetica Neue Light"/>
                <a:sym typeface="Helvetica Neue Light"/>
              </a:defRPr>
            </a:lvl9pPr>
          </a:lstStyle>
          <a:p>
            <a:endParaRPr/>
          </a:p>
        </p:txBody>
      </p:sp>
      <p:sp>
        <p:nvSpPr>
          <p:cNvPr id="43" name="Google Shape;43;p9"/>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marR="0" lvl="0" indent="-457189" algn="l" rtl="0">
              <a:lnSpc>
                <a:spcPct val="115000"/>
              </a:lnSpc>
              <a:spcBef>
                <a:spcPts val="0"/>
              </a:spcBef>
              <a:spcAft>
                <a:spcPts val="0"/>
              </a:spcAft>
              <a:buClr>
                <a:schemeClr val="dk1"/>
              </a:buClr>
              <a:buSzPts val="1800"/>
              <a:buFont typeface="Helvetica Neue Light"/>
              <a:buChar char="●"/>
              <a:defRPr sz="2400" b="0" i="0" u="none" strike="noStrike" cap="none">
                <a:solidFill>
                  <a:schemeClr val="dk1"/>
                </a:solidFill>
                <a:latin typeface="Helvetica Neue Light"/>
                <a:ea typeface="Helvetica Neue Light"/>
                <a:cs typeface="Helvetica Neue Light"/>
                <a:sym typeface="Helvetica Neue Light"/>
              </a:defRPr>
            </a:lvl1pPr>
            <a:lvl2pPr marL="1219170" marR="0" lvl="1" indent="-423323" algn="l" rtl="0">
              <a:lnSpc>
                <a:spcPct val="115000"/>
              </a:lnSpc>
              <a:spcBef>
                <a:spcPts val="2133"/>
              </a:spcBef>
              <a:spcAft>
                <a:spcPts val="0"/>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2pPr>
            <a:lvl3pPr marL="1828754" marR="0" lvl="2" indent="-423323" algn="l" rtl="0">
              <a:lnSpc>
                <a:spcPct val="115000"/>
              </a:lnSpc>
              <a:spcBef>
                <a:spcPts val="2133"/>
              </a:spcBef>
              <a:spcAft>
                <a:spcPts val="0"/>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3pPr>
            <a:lvl4pPr marL="2438339" marR="0" lvl="3" indent="-423323" algn="l" rtl="0">
              <a:lnSpc>
                <a:spcPct val="115000"/>
              </a:lnSpc>
              <a:spcBef>
                <a:spcPts val="2133"/>
              </a:spcBef>
              <a:spcAft>
                <a:spcPts val="0"/>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4pPr>
            <a:lvl5pPr marL="3047924" marR="0" lvl="4" indent="-423323" algn="l" rtl="0">
              <a:lnSpc>
                <a:spcPct val="115000"/>
              </a:lnSpc>
              <a:spcBef>
                <a:spcPts val="2133"/>
              </a:spcBef>
              <a:spcAft>
                <a:spcPts val="0"/>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5pPr>
            <a:lvl6pPr marL="3657509" marR="0" lvl="5" indent="-423323" algn="l" rtl="0">
              <a:lnSpc>
                <a:spcPct val="115000"/>
              </a:lnSpc>
              <a:spcBef>
                <a:spcPts val="2133"/>
              </a:spcBef>
              <a:spcAft>
                <a:spcPts val="0"/>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6pPr>
            <a:lvl7pPr marL="4267093" marR="0" lvl="6" indent="-423323" algn="l" rtl="0">
              <a:lnSpc>
                <a:spcPct val="115000"/>
              </a:lnSpc>
              <a:spcBef>
                <a:spcPts val="2133"/>
              </a:spcBef>
              <a:spcAft>
                <a:spcPts val="0"/>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7pPr>
            <a:lvl8pPr marL="4876678" marR="0" lvl="7" indent="-423323" algn="l" rtl="0">
              <a:lnSpc>
                <a:spcPct val="115000"/>
              </a:lnSpc>
              <a:spcBef>
                <a:spcPts val="2133"/>
              </a:spcBef>
              <a:spcAft>
                <a:spcPts val="0"/>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8pPr>
            <a:lvl9pPr marL="5486263" marR="0" lvl="8" indent="-423323" algn="l" rtl="0">
              <a:lnSpc>
                <a:spcPct val="115000"/>
              </a:lnSpc>
              <a:spcBef>
                <a:spcPts val="2133"/>
              </a:spcBef>
              <a:spcAft>
                <a:spcPts val="2133"/>
              </a:spcAft>
              <a:buClr>
                <a:schemeClr val="dk1"/>
              </a:buClr>
              <a:buSzPts val="1400"/>
              <a:buFont typeface="Helvetica Neue Light"/>
              <a:buChar char="■"/>
              <a:defRPr sz="1867"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44" name="Google Shape;44;p9"/>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113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spTree>
      <p:nvGrpSpPr>
        <p:cNvPr id="1" name="Shape 45"/>
        <p:cNvGrpSpPr/>
        <p:nvPr/>
      </p:nvGrpSpPr>
      <p:grpSpPr>
        <a:xfrm>
          <a:off x="0" y="0"/>
          <a:ext cx="0" cy="0"/>
          <a:chOff x="0" y="0"/>
          <a:chExt cx="0" cy="0"/>
        </a:xfrm>
      </p:grpSpPr>
      <p:sp>
        <p:nvSpPr>
          <p:cNvPr id="46" name="Google Shape;46;p10"/>
          <p:cNvSpPr/>
          <p:nvPr/>
        </p:nvSpPr>
        <p:spPr>
          <a:xfrm>
            <a:off x="6096000" y="33"/>
            <a:ext cx="6096000" cy="6858000"/>
          </a:xfrm>
          <a:prstGeom prst="chevron">
            <a:avLst>
              <a:gd name="adj" fmla="val 11422"/>
            </a:avLst>
          </a:prstGeom>
          <a:solidFill>
            <a:srgbClr val="5A2E8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10"/>
          <p:cNvSpPr txBox="1">
            <a:spLocks noGrp="1"/>
          </p:cNvSpPr>
          <p:nvPr>
            <p:ph type="title"/>
          </p:nvPr>
        </p:nvSpPr>
        <p:spPr>
          <a:xfrm>
            <a:off x="414533" y="965600"/>
            <a:ext cx="5681600" cy="49268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SzPts val="4200"/>
              <a:buFont typeface="Proxima Nova"/>
              <a:buNone/>
              <a:defRPr sz="5600" i="0" u="none" strike="noStrike" cap="none">
                <a:latin typeface="Proxima Nova"/>
                <a:ea typeface="Proxima Nova"/>
                <a:cs typeface="Proxima Nova"/>
                <a:sym typeface="Proxima Nova"/>
              </a:defRPr>
            </a:lvl1pPr>
            <a:lvl2pPr marR="0" lvl="1"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2pPr>
            <a:lvl3pPr marR="0" lvl="2"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3pPr>
            <a:lvl4pPr marR="0" lvl="3"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4pPr>
            <a:lvl5pPr marR="0" lvl="4"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5pPr>
            <a:lvl6pPr marR="0" lvl="5"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6pPr>
            <a:lvl7pPr marR="0" lvl="6"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7pPr>
            <a:lvl8pPr marR="0" lvl="7"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8pPr>
            <a:lvl9pPr marR="0" lvl="8" algn="ctr" rtl="0">
              <a:lnSpc>
                <a:spcPct val="100000"/>
              </a:lnSpc>
              <a:spcBef>
                <a:spcPts val="0"/>
              </a:spcBef>
              <a:spcAft>
                <a:spcPts val="0"/>
              </a:spcAft>
              <a:buClr>
                <a:srgbClr val="CC5500"/>
              </a:buClr>
              <a:buSzPts val="4200"/>
              <a:buFont typeface="Comfortaa Light"/>
              <a:buNone/>
              <a:defRPr sz="5600" i="0" u="none" strike="noStrike" cap="none">
                <a:solidFill>
                  <a:srgbClr val="CC5500"/>
                </a:solidFill>
                <a:latin typeface="Comfortaa Light"/>
                <a:ea typeface="Comfortaa Light"/>
                <a:cs typeface="Comfortaa Light"/>
                <a:sym typeface="Comfortaa Light"/>
              </a:defRPr>
            </a:lvl9pPr>
          </a:lstStyle>
          <a:p>
            <a:endParaRPr/>
          </a:p>
        </p:txBody>
      </p:sp>
      <p:sp>
        <p:nvSpPr>
          <p:cNvPr id="48" name="Google Shape;48;p10"/>
          <p:cNvSpPr txBox="1">
            <a:spLocks noGrp="1"/>
          </p:cNvSpPr>
          <p:nvPr>
            <p:ph type="body" idx="1"/>
          </p:nvPr>
        </p:nvSpPr>
        <p:spPr>
          <a:xfrm>
            <a:off x="6805933" y="965600"/>
            <a:ext cx="4896000" cy="4926800"/>
          </a:xfrm>
          <a:prstGeom prst="rect">
            <a:avLst/>
          </a:prstGeom>
          <a:noFill/>
          <a:ln>
            <a:noFill/>
          </a:ln>
        </p:spPr>
        <p:txBody>
          <a:bodyPr spcFirstLastPara="1" wrap="square" lIns="91425" tIns="91425" rIns="91425" bIns="91425" anchor="ctr" anchorCtr="0">
            <a:noAutofit/>
          </a:bodyPr>
          <a:lstStyle>
            <a:lvl1pPr marL="609585" marR="0" lvl="0" indent="-457189" algn="l" rtl="0">
              <a:lnSpc>
                <a:spcPct val="115000"/>
              </a:lnSpc>
              <a:spcBef>
                <a:spcPts val="0"/>
              </a:spcBef>
              <a:spcAft>
                <a:spcPts val="0"/>
              </a:spcAft>
              <a:buClr>
                <a:schemeClr val="dk1"/>
              </a:buClr>
              <a:buSzPts val="1800"/>
              <a:buChar char="●"/>
              <a:defRPr sz="2400" i="0" u="none" strike="noStrike" cap="none">
                <a:solidFill>
                  <a:schemeClr val="dk1"/>
                </a:solidFill>
              </a:defRPr>
            </a:lvl1pPr>
            <a:lvl2pPr marL="1219170" marR="0" lvl="1" indent="-423323" algn="l" rtl="0">
              <a:lnSpc>
                <a:spcPct val="115000"/>
              </a:lnSpc>
              <a:spcBef>
                <a:spcPts val="2133"/>
              </a:spcBef>
              <a:spcAft>
                <a:spcPts val="0"/>
              </a:spcAft>
              <a:buClr>
                <a:schemeClr val="dk1"/>
              </a:buClr>
              <a:buSzPts val="1400"/>
              <a:buChar char="○"/>
              <a:defRPr sz="1867" i="0" u="none" strike="noStrike" cap="none">
                <a:solidFill>
                  <a:schemeClr val="dk1"/>
                </a:solidFill>
              </a:defRPr>
            </a:lvl2pPr>
            <a:lvl3pPr marL="1828754" marR="0" lvl="2" indent="-423323" algn="l" rtl="0">
              <a:lnSpc>
                <a:spcPct val="115000"/>
              </a:lnSpc>
              <a:spcBef>
                <a:spcPts val="2133"/>
              </a:spcBef>
              <a:spcAft>
                <a:spcPts val="0"/>
              </a:spcAft>
              <a:buClr>
                <a:schemeClr val="dk1"/>
              </a:buClr>
              <a:buSzPts val="1400"/>
              <a:buChar char="■"/>
              <a:defRPr sz="1867" i="0" u="none" strike="noStrike" cap="none">
                <a:solidFill>
                  <a:schemeClr val="dk1"/>
                </a:solidFill>
              </a:defRPr>
            </a:lvl3pPr>
            <a:lvl4pPr marL="2438339" marR="0" lvl="3" indent="-423323" algn="l" rtl="0">
              <a:lnSpc>
                <a:spcPct val="115000"/>
              </a:lnSpc>
              <a:spcBef>
                <a:spcPts val="2133"/>
              </a:spcBef>
              <a:spcAft>
                <a:spcPts val="0"/>
              </a:spcAft>
              <a:buClr>
                <a:schemeClr val="dk1"/>
              </a:buClr>
              <a:buSzPts val="1400"/>
              <a:buChar char="●"/>
              <a:defRPr sz="1867" i="0" u="none" strike="noStrike" cap="none">
                <a:solidFill>
                  <a:schemeClr val="dk1"/>
                </a:solidFill>
              </a:defRPr>
            </a:lvl4pPr>
            <a:lvl5pPr marL="3047924" marR="0" lvl="4" indent="-423323" algn="l" rtl="0">
              <a:lnSpc>
                <a:spcPct val="115000"/>
              </a:lnSpc>
              <a:spcBef>
                <a:spcPts val="2133"/>
              </a:spcBef>
              <a:spcAft>
                <a:spcPts val="0"/>
              </a:spcAft>
              <a:buClr>
                <a:schemeClr val="dk1"/>
              </a:buClr>
              <a:buSzPts val="1400"/>
              <a:buChar char="○"/>
              <a:defRPr sz="1867" i="0" u="none" strike="noStrike" cap="none">
                <a:solidFill>
                  <a:schemeClr val="dk1"/>
                </a:solidFill>
              </a:defRPr>
            </a:lvl5pPr>
            <a:lvl6pPr marL="3657509" marR="0" lvl="5" indent="-423323" algn="l" rtl="0">
              <a:lnSpc>
                <a:spcPct val="115000"/>
              </a:lnSpc>
              <a:spcBef>
                <a:spcPts val="2133"/>
              </a:spcBef>
              <a:spcAft>
                <a:spcPts val="0"/>
              </a:spcAft>
              <a:buClr>
                <a:schemeClr val="dk1"/>
              </a:buClr>
              <a:buSzPts val="1400"/>
              <a:buChar char="■"/>
              <a:defRPr sz="1867" i="0" u="none" strike="noStrike" cap="none">
                <a:solidFill>
                  <a:schemeClr val="dk1"/>
                </a:solidFill>
              </a:defRPr>
            </a:lvl6pPr>
            <a:lvl7pPr marL="4267093" marR="0" lvl="6" indent="-423323" algn="l" rtl="0">
              <a:lnSpc>
                <a:spcPct val="115000"/>
              </a:lnSpc>
              <a:spcBef>
                <a:spcPts val="2133"/>
              </a:spcBef>
              <a:spcAft>
                <a:spcPts val="0"/>
              </a:spcAft>
              <a:buClr>
                <a:schemeClr val="dk1"/>
              </a:buClr>
              <a:buSzPts val="1400"/>
              <a:buChar char="●"/>
              <a:defRPr sz="1867" i="0" u="none" strike="noStrike" cap="none">
                <a:solidFill>
                  <a:schemeClr val="dk1"/>
                </a:solidFill>
              </a:defRPr>
            </a:lvl7pPr>
            <a:lvl8pPr marL="4876678" marR="0" lvl="7" indent="-423323" algn="l" rtl="0">
              <a:lnSpc>
                <a:spcPct val="115000"/>
              </a:lnSpc>
              <a:spcBef>
                <a:spcPts val="2133"/>
              </a:spcBef>
              <a:spcAft>
                <a:spcPts val="0"/>
              </a:spcAft>
              <a:buClr>
                <a:schemeClr val="dk1"/>
              </a:buClr>
              <a:buSzPts val="1400"/>
              <a:buChar char="○"/>
              <a:defRPr sz="1867" i="0" u="none" strike="noStrike" cap="none">
                <a:solidFill>
                  <a:schemeClr val="dk1"/>
                </a:solidFill>
              </a:defRPr>
            </a:lvl8pPr>
            <a:lvl9pPr marL="5486263" marR="0" lvl="8" indent="-423323" algn="l" rtl="0">
              <a:lnSpc>
                <a:spcPct val="115000"/>
              </a:lnSpc>
              <a:spcBef>
                <a:spcPts val="2133"/>
              </a:spcBef>
              <a:spcAft>
                <a:spcPts val="2133"/>
              </a:spcAft>
              <a:buClr>
                <a:schemeClr val="dk1"/>
              </a:buClr>
              <a:buSzPts val="1400"/>
              <a:buChar char="■"/>
              <a:defRPr sz="1867" i="0" u="none" strike="noStrike" cap="none">
                <a:solidFill>
                  <a:schemeClr val="dk1"/>
                </a:solidFill>
              </a:defRPr>
            </a:lvl9pPr>
          </a:lstStyle>
          <a:p>
            <a:endParaRPr/>
          </a:p>
        </p:txBody>
      </p:sp>
      <p:sp>
        <p:nvSpPr>
          <p:cNvPr id="49" name="Google Shape;49;p10"/>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0035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marR="0" lvl="0" indent="-304792" algn="l" rtl="0">
              <a:lnSpc>
                <a:spcPct val="100000"/>
              </a:lnSpc>
              <a:spcBef>
                <a:spcPts val="0"/>
              </a:spcBef>
              <a:spcAft>
                <a:spcPts val="0"/>
              </a:spcAft>
              <a:buSzPts val="1800"/>
              <a:buFont typeface="Roboto"/>
              <a:buNone/>
              <a:defRPr sz="2400" i="0" u="none" strike="noStrike" cap="none">
                <a:latin typeface="Roboto"/>
                <a:ea typeface="Roboto"/>
                <a:cs typeface="Roboto"/>
                <a:sym typeface="Roboto"/>
              </a:defRPr>
            </a:lvl1pPr>
            <a:lvl2pPr marL="1219170" marR="0" lvl="1" indent="-423323" algn="l" rtl="0">
              <a:lnSpc>
                <a:spcPct val="115000"/>
              </a:lnSpc>
              <a:spcBef>
                <a:spcPts val="2133"/>
              </a:spcBef>
              <a:spcAft>
                <a:spcPts val="0"/>
              </a:spcAft>
              <a:buSzPts val="1400"/>
              <a:buFont typeface="Roboto"/>
              <a:buChar char="○"/>
              <a:defRPr sz="1867" i="0" u="none" strike="noStrike" cap="none">
                <a:latin typeface="Roboto"/>
                <a:ea typeface="Roboto"/>
                <a:cs typeface="Roboto"/>
                <a:sym typeface="Roboto"/>
              </a:defRPr>
            </a:lvl2pPr>
            <a:lvl3pPr marL="1828754" marR="0" lvl="2" indent="-423323" algn="l" rtl="0">
              <a:lnSpc>
                <a:spcPct val="115000"/>
              </a:lnSpc>
              <a:spcBef>
                <a:spcPts val="2133"/>
              </a:spcBef>
              <a:spcAft>
                <a:spcPts val="0"/>
              </a:spcAft>
              <a:buSzPts val="1400"/>
              <a:buFont typeface="Roboto"/>
              <a:buChar char="■"/>
              <a:defRPr sz="1867" i="0" u="none" strike="noStrike" cap="none">
                <a:latin typeface="Roboto"/>
                <a:ea typeface="Roboto"/>
                <a:cs typeface="Roboto"/>
                <a:sym typeface="Roboto"/>
              </a:defRPr>
            </a:lvl3pPr>
            <a:lvl4pPr marL="2438339" marR="0" lvl="3" indent="-423323" algn="l" rtl="0">
              <a:lnSpc>
                <a:spcPct val="115000"/>
              </a:lnSpc>
              <a:spcBef>
                <a:spcPts val="2133"/>
              </a:spcBef>
              <a:spcAft>
                <a:spcPts val="0"/>
              </a:spcAft>
              <a:buSzPts val="1400"/>
              <a:buFont typeface="Roboto"/>
              <a:buChar char="●"/>
              <a:defRPr sz="1867" i="0" u="none" strike="noStrike" cap="none">
                <a:latin typeface="Roboto"/>
                <a:ea typeface="Roboto"/>
                <a:cs typeface="Roboto"/>
                <a:sym typeface="Roboto"/>
              </a:defRPr>
            </a:lvl4pPr>
            <a:lvl5pPr marL="3047924" marR="0" lvl="4" indent="-423323" algn="l" rtl="0">
              <a:lnSpc>
                <a:spcPct val="115000"/>
              </a:lnSpc>
              <a:spcBef>
                <a:spcPts val="2133"/>
              </a:spcBef>
              <a:spcAft>
                <a:spcPts val="0"/>
              </a:spcAft>
              <a:buSzPts val="1400"/>
              <a:buFont typeface="Roboto"/>
              <a:buChar char="○"/>
              <a:defRPr sz="1867" i="0" u="none" strike="noStrike" cap="none">
                <a:latin typeface="Roboto"/>
                <a:ea typeface="Roboto"/>
                <a:cs typeface="Roboto"/>
                <a:sym typeface="Roboto"/>
              </a:defRPr>
            </a:lvl5pPr>
            <a:lvl6pPr marL="3657509" marR="0" lvl="5" indent="-423323" algn="l" rtl="0">
              <a:lnSpc>
                <a:spcPct val="115000"/>
              </a:lnSpc>
              <a:spcBef>
                <a:spcPts val="2133"/>
              </a:spcBef>
              <a:spcAft>
                <a:spcPts val="0"/>
              </a:spcAft>
              <a:buSzPts val="1400"/>
              <a:buFont typeface="Roboto"/>
              <a:buChar char="■"/>
              <a:defRPr sz="1867" i="0" u="none" strike="noStrike" cap="none">
                <a:latin typeface="Roboto"/>
                <a:ea typeface="Roboto"/>
                <a:cs typeface="Roboto"/>
                <a:sym typeface="Roboto"/>
              </a:defRPr>
            </a:lvl6pPr>
            <a:lvl7pPr marL="4267093" marR="0" lvl="6" indent="-423323" algn="l" rtl="0">
              <a:lnSpc>
                <a:spcPct val="115000"/>
              </a:lnSpc>
              <a:spcBef>
                <a:spcPts val="2133"/>
              </a:spcBef>
              <a:spcAft>
                <a:spcPts val="0"/>
              </a:spcAft>
              <a:buSzPts val="1400"/>
              <a:buFont typeface="Roboto"/>
              <a:buChar char="●"/>
              <a:defRPr sz="1867" i="0" u="none" strike="noStrike" cap="none">
                <a:latin typeface="Roboto"/>
                <a:ea typeface="Roboto"/>
                <a:cs typeface="Roboto"/>
                <a:sym typeface="Roboto"/>
              </a:defRPr>
            </a:lvl7pPr>
            <a:lvl8pPr marL="4876678" marR="0" lvl="7" indent="-423323" algn="l" rtl="0">
              <a:lnSpc>
                <a:spcPct val="115000"/>
              </a:lnSpc>
              <a:spcBef>
                <a:spcPts val="2133"/>
              </a:spcBef>
              <a:spcAft>
                <a:spcPts val="0"/>
              </a:spcAft>
              <a:buSzPts val="1400"/>
              <a:buFont typeface="Roboto"/>
              <a:buChar char="○"/>
              <a:defRPr sz="1867" i="0" u="none" strike="noStrike" cap="none">
                <a:latin typeface="Roboto"/>
                <a:ea typeface="Roboto"/>
                <a:cs typeface="Roboto"/>
                <a:sym typeface="Roboto"/>
              </a:defRPr>
            </a:lvl8pPr>
            <a:lvl9pPr marL="5486263" marR="0" lvl="8" indent="-423323" algn="l" rtl="0">
              <a:lnSpc>
                <a:spcPct val="115000"/>
              </a:lnSpc>
              <a:spcBef>
                <a:spcPts val="2133"/>
              </a:spcBef>
              <a:spcAft>
                <a:spcPts val="2133"/>
              </a:spcAft>
              <a:buSzPts val="1400"/>
              <a:buFont typeface="Roboto"/>
              <a:buChar char="■"/>
              <a:defRPr sz="1867" i="0" u="none" strike="noStrike" cap="none">
                <a:latin typeface="Roboto"/>
                <a:ea typeface="Roboto"/>
                <a:cs typeface="Roboto"/>
                <a:sym typeface="Roboto"/>
              </a:defRPr>
            </a:lvl9pPr>
          </a:lstStyle>
          <a:p>
            <a:endParaRPr/>
          </a:p>
        </p:txBody>
      </p:sp>
      <p:sp>
        <p:nvSpPr>
          <p:cNvPr id="52" name="Google Shape;52;p11"/>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823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5A2E8F"/>
              </a:buClr>
              <a:buSzPts val="9600"/>
              <a:buNone/>
              <a:defRPr sz="12800" i="0" u="none" strike="noStrike" cap="none">
                <a:solidFill>
                  <a:srgbClr val="5A2E8F"/>
                </a:solidFill>
              </a:defRPr>
            </a:lvl1pPr>
            <a:lvl2pPr marR="0" lvl="1"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2pPr>
            <a:lvl3pPr marR="0" lvl="2"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3pPr>
            <a:lvl4pPr marR="0" lvl="3"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4pPr>
            <a:lvl5pPr marR="0" lvl="4"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5pPr>
            <a:lvl6pPr marR="0" lvl="5"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6pPr>
            <a:lvl7pPr marR="0" lvl="6"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7pPr>
            <a:lvl8pPr marR="0" lvl="7"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8pPr>
            <a:lvl9pPr marR="0" lvl="8" algn="ctr" rtl="0">
              <a:lnSpc>
                <a:spcPct val="100000"/>
              </a:lnSpc>
              <a:spcBef>
                <a:spcPts val="0"/>
              </a:spcBef>
              <a:spcAft>
                <a:spcPts val="0"/>
              </a:spcAft>
              <a:buClr>
                <a:srgbClr val="FF6700"/>
              </a:buClr>
              <a:buSzPts val="12000"/>
              <a:buFont typeface="Comfortaa"/>
              <a:buNone/>
              <a:defRPr sz="16000" i="0" u="none" strike="noStrike" cap="none">
                <a:solidFill>
                  <a:srgbClr val="FF6700"/>
                </a:solidFill>
                <a:latin typeface="Comfortaa"/>
                <a:ea typeface="Comfortaa"/>
                <a:cs typeface="Comfortaa"/>
                <a:sym typeface="Comfortaa"/>
              </a:defRPr>
            </a:lvl9pPr>
          </a:lstStyle>
          <a:p>
            <a:endParaRPr/>
          </a:p>
        </p:txBody>
      </p:sp>
      <p:sp>
        <p:nvSpPr>
          <p:cNvPr id="55" name="Google Shape;55;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marR="0" lvl="0" indent="-457189" algn="ctr" rtl="0">
              <a:lnSpc>
                <a:spcPct val="115000"/>
              </a:lnSpc>
              <a:spcBef>
                <a:spcPts val="0"/>
              </a:spcBef>
              <a:spcAft>
                <a:spcPts val="0"/>
              </a:spcAft>
              <a:buSzPts val="1800"/>
              <a:buChar char="●"/>
              <a:defRPr sz="2400" i="0" u="none" strike="noStrike" cap="none"/>
            </a:lvl1pPr>
            <a:lvl2pPr marL="1219170" marR="0" lvl="1" indent="-423323" algn="ctr" rtl="0">
              <a:lnSpc>
                <a:spcPct val="115000"/>
              </a:lnSpc>
              <a:spcBef>
                <a:spcPts val="2133"/>
              </a:spcBef>
              <a:spcAft>
                <a:spcPts val="0"/>
              </a:spcAft>
              <a:buSzPts val="1400"/>
              <a:buChar char="○"/>
              <a:defRPr sz="1867" i="0" u="none" strike="noStrike" cap="none"/>
            </a:lvl2pPr>
            <a:lvl3pPr marL="1828754" marR="0" lvl="2" indent="-423323" algn="ctr" rtl="0">
              <a:lnSpc>
                <a:spcPct val="115000"/>
              </a:lnSpc>
              <a:spcBef>
                <a:spcPts val="2133"/>
              </a:spcBef>
              <a:spcAft>
                <a:spcPts val="0"/>
              </a:spcAft>
              <a:buSzPts val="1400"/>
              <a:buChar char="■"/>
              <a:defRPr sz="1867" i="0" u="none" strike="noStrike" cap="none"/>
            </a:lvl3pPr>
            <a:lvl4pPr marL="2438339" marR="0" lvl="3" indent="-423323" algn="ctr" rtl="0">
              <a:lnSpc>
                <a:spcPct val="115000"/>
              </a:lnSpc>
              <a:spcBef>
                <a:spcPts val="2133"/>
              </a:spcBef>
              <a:spcAft>
                <a:spcPts val="0"/>
              </a:spcAft>
              <a:buSzPts val="1400"/>
              <a:buChar char="●"/>
              <a:defRPr sz="1867" i="0" u="none" strike="noStrike" cap="none"/>
            </a:lvl4pPr>
            <a:lvl5pPr marL="3047924" marR="0" lvl="4" indent="-423323" algn="ctr" rtl="0">
              <a:lnSpc>
                <a:spcPct val="115000"/>
              </a:lnSpc>
              <a:spcBef>
                <a:spcPts val="2133"/>
              </a:spcBef>
              <a:spcAft>
                <a:spcPts val="0"/>
              </a:spcAft>
              <a:buSzPts val="1400"/>
              <a:buChar char="○"/>
              <a:defRPr sz="1867" i="0" u="none" strike="noStrike" cap="none"/>
            </a:lvl5pPr>
            <a:lvl6pPr marL="3657509" marR="0" lvl="5" indent="-423323" algn="ctr" rtl="0">
              <a:lnSpc>
                <a:spcPct val="115000"/>
              </a:lnSpc>
              <a:spcBef>
                <a:spcPts val="2133"/>
              </a:spcBef>
              <a:spcAft>
                <a:spcPts val="0"/>
              </a:spcAft>
              <a:buSzPts val="1400"/>
              <a:buChar char="■"/>
              <a:defRPr sz="1867" i="0" u="none" strike="noStrike" cap="none"/>
            </a:lvl6pPr>
            <a:lvl7pPr marL="4267093" marR="0" lvl="6" indent="-423323" algn="ctr" rtl="0">
              <a:lnSpc>
                <a:spcPct val="115000"/>
              </a:lnSpc>
              <a:spcBef>
                <a:spcPts val="2133"/>
              </a:spcBef>
              <a:spcAft>
                <a:spcPts val="0"/>
              </a:spcAft>
              <a:buSzPts val="1400"/>
              <a:buChar char="●"/>
              <a:defRPr sz="1867" i="0" u="none" strike="noStrike" cap="none"/>
            </a:lvl7pPr>
            <a:lvl8pPr marL="4876678" marR="0" lvl="7" indent="-423323" algn="ctr" rtl="0">
              <a:lnSpc>
                <a:spcPct val="115000"/>
              </a:lnSpc>
              <a:spcBef>
                <a:spcPts val="2133"/>
              </a:spcBef>
              <a:spcAft>
                <a:spcPts val="0"/>
              </a:spcAft>
              <a:buSzPts val="1400"/>
              <a:buChar char="○"/>
              <a:defRPr sz="1867" i="0" u="none" strike="noStrike" cap="none"/>
            </a:lvl8pPr>
            <a:lvl9pPr marL="5486263" marR="0" lvl="8" indent="-423323" algn="ctr" rtl="0">
              <a:lnSpc>
                <a:spcPct val="115000"/>
              </a:lnSpc>
              <a:spcBef>
                <a:spcPts val="2133"/>
              </a:spcBef>
              <a:spcAft>
                <a:spcPts val="2133"/>
              </a:spcAft>
              <a:buSzPts val="1400"/>
              <a:buChar char="■"/>
              <a:defRPr sz="1867" i="0" u="none" strike="noStrike" cap="none"/>
            </a:lvl9pPr>
          </a:lstStyle>
          <a:p>
            <a:endParaRPr/>
          </a:p>
        </p:txBody>
      </p:sp>
      <p:sp>
        <p:nvSpPr>
          <p:cNvPr id="56" name="Google Shape;56;p12"/>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424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3"/>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091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End">
  <p:cSld name="Section End">
    <p:bg>
      <p:bgPr>
        <a:solidFill>
          <a:srgbClr val="5A2E8F"/>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pic>
        <p:nvPicPr>
          <p:cNvPr id="61" name="Google Shape;61;p1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18601" y="6366986"/>
            <a:ext cx="834767" cy="175133"/>
          </a:xfrm>
          <a:prstGeom prst="rect">
            <a:avLst/>
          </a:prstGeom>
          <a:noFill/>
          <a:ln>
            <a:noFill/>
          </a:ln>
        </p:spPr>
      </p:pic>
    </p:spTree>
    <p:extLst>
      <p:ext uri="{BB962C8B-B14F-4D97-AF65-F5344CB8AC3E}">
        <p14:creationId xmlns:p14="http://schemas.microsoft.com/office/powerpoint/2010/main" val="115471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 Full Page with Diagrams">
  <p:cSld name="Title and body – Full Page with Diagrams">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15600" y="220733"/>
            <a:ext cx="10734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4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6"/>
          <p:cNvSpPr txBox="1">
            <a:spLocks noGrp="1"/>
          </p:cNvSpPr>
          <p:nvPr>
            <p:ph type="body" idx="1"/>
          </p:nvPr>
        </p:nvSpPr>
        <p:spPr>
          <a:xfrm>
            <a:off x="415600" y="1976451"/>
            <a:ext cx="11360800" cy="3793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389457" rtl="0">
              <a:spcBef>
                <a:spcPts val="800"/>
              </a:spcBef>
              <a:spcAft>
                <a:spcPts val="0"/>
              </a:spcAft>
              <a:buSzPts val="1000"/>
              <a:buChar char="○"/>
              <a:defRPr/>
            </a:lvl2pPr>
            <a:lvl3pPr marL="1828754" lvl="2" indent="-389457" rtl="0">
              <a:spcBef>
                <a:spcPts val="800"/>
              </a:spcBef>
              <a:spcAft>
                <a:spcPts val="0"/>
              </a:spcAft>
              <a:buSzPts val="1000"/>
              <a:buChar char="■"/>
              <a:defRPr/>
            </a:lvl3pPr>
            <a:lvl4pPr marL="2438339" lvl="3" indent="-389457" rtl="0">
              <a:spcBef>
                <a:spcPts val="800"/>
              </a:spcBef>
              <a:spcAft>
                <a:spcPts val="0"/>
              </a:spcAft>
              <a:buSzPts val="1000"/>
              <a:buChar char="●"/>
              <a:defRPr/>
            </a:lvl4pPr>
            <a:lvl5pPr marL="3047924" lvl="4" indent="-389457" rtl="0">
              <a:spcBef>
                <a:spcPts val="800"/>
              </a:spcBef>
              <a:spcAft>
                <a:spcPts val="0"/>
              </a:spcAft>
              <a:buSzPts val="1000"/>
              <a:buChar char="○"/>
              <a:defRPr/>
            </a:lvl5pPr>
            <a:lvl6pPr marL="3657509" lvl="5" indent="-389457" rtl="0">
              <a:spcBef>
                <a:spcPts val="800"/>
              </a:spcBef>
              <a:spcAft>
                <a:spcPts val="0"/>
              </a:spcAft>
              <a:buSzPts val="1000"/>
              <a:buChar char="■"/>
              <a:defRPr/>
            </a:lvl6pPr>
            <a:lvl7pPr marL="4267093" lvl="6" indent="-389457" rtl="0">
              <a:spcBef>
                <a:spcPts val="800"/>
              </a:spcBef>
              <a:spcAft>
                <a:spcPts val="0"/>
              </a:spcAft>
              <a:buSzPts val="1000"/>
              <a:buChar char="●"/>
              <a:defRPr/>
            </a:lvl7pPr>
            <a:lvl8pPr marL="4876678" lvl="7" indent="-389457" rtl="0">
              <a:spcBef>
                <a:spcPts val="800"/>
              </a:spcBef>
              <a:spcAft>
                <a:spcPts val="0"/>
              </a:spcAft>
              <a:buSzPts val="1000"/>
              <a:buChar char="○"/>
              <a:defRPr/>
            </a:lvl8pPr>
            <a:lvl9pPr marL="5486263" lvl="8" indent="-389457" rtl="0">
              <a:spcBef>
                <a:spcPts val="800"/>
              </a:spcBef>
              <a:spcAft>
                <a:spcPts val="800"/>
              </a:spcAft>
              <a:buSzPts val="1000"/>
              <a:buChar char="■"/>
              <a:defRPr/>
            </a:lvl9pPr>
          </a:lstStyle>
          <a:p>
            <a:endParaRPr/>
          </a:p>
        </p:txBody>
      </p:sp>
      <p:sp>
        <p:nvSpPr>
          <p:cNvPr id="70" name="Google Shape;70;p16"/>
          <p:cNvSpPr txBox="1">
            <a:spLocks noGrp="1"/>
          </p:cNvSpPr>
          <p:nvPr>
            <p:ph type="subTitle" idx="2"/>
          </p:nvPr>
        </p:nvSpPr>
        <p:spPr>
          <a:xfrm>
            <a:off x="422767" y="987679"/>
            <a:ext cx="8547200" cy="44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733">
                <a:solidFill>
                  <a:srgbClr val="2A388F"/>
                </a:solidFill>
              </a:defRPr>
            </a:lvl1pPr>
            <a:lvl2pPr lvl="1" rtl="0">
              <a:spcBef>
                <a:spcPts val="800"/>
              </a:spcBef>
              <a:spcAft>
                <a:spcPts val="0"/>
              </a:spcAft>
              <a:buNone/>
              <a:defRPr sz="2133">
                <a:solidFill>
                  <a:srgbClr val="2A388F"/>
                </a:solidFill>
              </a:defRPr>
            </a:lvl2pPr>
            <a:lvl3pPr lvl="2" rtl="0">
              <a:spcBef>
                <a:spcPts val="800"/>
              </a:spcBef>
              <a:spcAft>
                <a:spcPts val="0"/>
              </a:spcAft>
              <a:buNone/>
              <a:defRPr sz="2133">
                <a:solidFill>
                  <a:srgbClr val="2A388F"/>
                </a:solidFill>
              </a:defRPr>
            </a:lvl3pPr>
            <a:lvl4pPr lvl="3" rtl="0">
              <a:spcBef>
                <a:spcPts val="800"/>
              </a:spcBef>
              <a:spcAft>
                <a:spcPts val="0"/>
              </a:spcAft>
              <a:buNone/>
              <a:defRPr sz="2133">
                <a:solidFill>
                  <a:srgbClr val="2A388F"/>
                </a:solidFill>
              </a:defRPr>
            </a:lvl4pPr>
            <a:lvl5pPr lvl="4" rtl="0">
              <a:spcBef>
                <a:spcPts val="800"/>
              </a:spcBef>
              <a:spcAft>
                <a:spcPts val="0"/>
              </a:spcAft>
              <a:buNone/>
              <a:defRPr sz="2133">
                <a:solidFill>
                  <a:srgbClr val="2A388F"/>
                </a:solidFill>
              </a:defRPr>
            </a:lvl5pPr>
            <a:lvl6pPr lvl="5" rtl="0">
              <a:spcBef>
                <a:spcPts val="800"/>
              </a:spcBef>
              <a:spcAft>
                <a:spcPts val="0"/>
              </a:spcAft>
              <a:buNone/>
              <a:defRPr sz="2133">
                <a:solidFill>
                  <a:srgbClr val="2A388F"/>
                </a:solidFill>
              </a:defRPr>
            </a:lvl6pPr>
            <a:lvl7pPr lvl="6" rtl="0">
              <a:spcBef>
                <a:spcPts val="800"/>
              </a:spcBef>
              <a:spcAft>
                <a:spcPts val="0"/>
              </a:spcAft>
              <a:buNone/>
              <a:defRPr sz="2133">
                <a:solidFill>
                  <a:srgbClr val="2A388F"/>
                </a:solidFill>
              </a:defRPr>
            </a:lvl7pPr>
            <a:lvl8pPr lvl="7" rtl="0">
              <a:spcBef>
                <a:spcPts val="800"/>
              </a:spcBef>
              <a:spcAft>
                <a:spcPts val="0"/>
              </a:spcAft>
              <a:buNone/>
              <a:defRPr sz="2133">
                <a:solidFill>
                  <a:srgbClr val="2A388F"/>
                </a:solidFill>
              </a:defRPr>
            </a:lvl8pPr>
            <a:lvl9pPr lvl="8" rtl="0">
              <a:spcBef>
                <a:spcPts val="800"/>
              </a:spcBef>
              <a:spcAft>
                <a:spcPts val="800"/>
              </a:spcAft>
              <a:buNone/>
              <a:defRPr sz="2133">
                <a:solidFill>
                  <a:srgbClr val="2A388F"/>
                </a:solidFill>
              </a:defRPr>
            </a:lvl9pPr>
          </a:lstStyle>
          <a:p>
            <a:endParaRPr/>
          </a:p>
        </p:txBody>
      </p:sp>
      <p:sp>
        <p:nvSpPr>
          <p:cNvPr id="71" name="Google Shape;71;p16"/>
          <p:cNvSpPr txBox="1">
            <a:spLocks noGrp="1"/>
          </p:cNvSpPr>
          <p:nvPr>
            <p:ph type="sldNum" idx="12"/>
          </p:nvPr>
        </p:nvSpPr>
        <p:spPr>
          <a:xfrm>
            <a:off x="11588797" y="6271595"/>
            <a:ext cx="731600" cy="524800"/>
          </a:xfrm>
          <a:prstGeom prst="rect">
            <a:avLst/>
          </a:prstGeom>
          <a:noFill/>
          <a:ln>
            <a:noFill/>
          </a:ln>
        </p:spPr>
        <p:txBody>
          <a:bodyPr spcFirstLastPara="1" wrap="square" lIns="91425" tIns="91425" rIns="91425" bIns="91425" anchor="ctr" anchorCtr="0">
            <a:noAutofit/>
          </a:bodyPr>
          <a:lstStyle>
            <a:lvl1pPr lvl="0" algn="l" rtl="0">
              <a:buNone/>
              <a:defRPr>
                <a:latin typeface="Titillium Web"/>
                <a:ea typeface="Titillium Web"/>
                <a:cs typeface="Titillium Web"/>
                <a:sym typeface="Titillium Web"/>
              </a:defRPr>
            </a:lvl1pPr>
            <a:lvl2pPr lvl="1" algn="l" rtl="0">
              <a:buNone/>
              <a:defRPr>
                <a:latin typeface="Titillium Web"/>
                <a:ea typeface="Titillium Web"/>
                <a:cs typeface="Titillium Web"/>
                <a:sym typeface="Titillium Web"/>
              </a:defRPr>
            </a:lvl2pPr>
            <a:lvl3pPr lvl="2" algn="l" rtl="0">
              <a:buNone/>
              <a:defRPr>
                <a:latin typeface="Titillium Web"/>
                <a:ea typeface="Titillium Web"/>
                <a:cs typeface="Titillium Web"/>
                <a:sym typeface="Titillium Web"/>
              </a:defRPr>
            </a:lvl3pPr>
            <a:lvl4pPr lvl="3" algn="l" rtl="0">
              <a:buNone/>
              <a:defRPr>
                <a:latin typeface="Titillium Web"/>
                <a:ea typeface="Titillium Web"/>
                <a:cs typeface="Titillium Web"/>
                <a:sym typeface="Titillium Web"/>
              </a:defRPr>
            </a:lvl4pPr>
            <a:lvl5pPr lvl="4" algn="l" rtl="0">
              <a:buNone/>
              <a:defRPr>
                <a:latin typeface="Titillium Web"/>
                <a:ea typeface="Titillium Web"/>
                <a:cs typeface="Titillium Web"/>
                <a:sym typeface="Titillium Web"/>
              </a:defRPr>
            </a:lvl5pPr>
            <a:lvl6pPr lvl="5" algn="l" rtl="0">
              <a:buNone/>
              <a:defRPr>
                <a:latin typeface="Titillium Web"/>
                <a:ea typeface="Titillium Web"/>
                <a:cs typeface="Titillium Web"/>
                <a:sym typeface="Titillium Web"/>
              </a:defRPr>
            </a:lvl6pPr>
            <a:lvl7pPr lvl="6" algn="l" rtl="0">
              <a:buNone/>
              <a:defRPr>
                <a:latin typeface="Titillium Web"/>
                <a:ea typeface="Titillium Web"/>
                <a:cs typeface="Titillium Web"/>
                <a:sym typeface="Titillium Web"/>
              </a:defRPr>
            </a:lvl7pPr>
            <a:lvl8pPr lvl="7" algn="l" rtl="0">
              <a:buNone/>
              <a:defRPr>
                <a:latin typeface="Titillium Web"/>
                <a:ea typeface="Titillium Web"/>
                <a:cs typeface="Titillium Web"/>
                <a:sym typeface="Titillium Web"/>
              </a:defRPr>
            </a:lvl8pPr>
            <a:lvl9pPr lvl="8" algn="l" rtl="0">
              <a:buNone/>
              <a:defRPr>
                <a:latin typeface="Titillium Web"/>
                <a:ea typeface="Titillium Web"/>
                <a:cs typeface="Titillium Web"/>
                <a:sym typeface="Titillium We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632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 Full Page with Diagrams 1">
  <p:cSld name="Title and body – Full Page with Diagrams 1">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15600" y="220733"/>
            <a:ext cx="10734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4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7"/>
          <p:cNvSpPr txBox="1">
            <a:spLocks noGrp="1"/>
          </p:cNvSpPr>
          <p:nvPr>
            <p:ph type="body" idx="1"/>
          </p:nvPr>
        </p:nvSpPr>
        <p:spPr>
          <a:xfrm>
            <a:off x="415600" y="1976451"/>
            <a:ext cx="11360800" cy="3793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389457" rtl="0">
              <a:spcBef>
                <a:spcPts val="800"/>
              </a:spcBef>
              <a:spcAft>
                <a:spcPts val="0"/>
              </a:spcAft>
              <a:buSzPts val="1000"/>
              <a:buChar char="○"/>
              <a:defRPr/>
            </a:lvl2pPr>
            <a:lvl3pPr marL="1828754" lvl="2" indent="-389457" rtl="0">
              <a:spcBef>
                <a:spcPts val="800"/>
              </a:spcBef>
              <a:spcAft>
                <a:spcPts val="0"/>
              </a:spcAft>
              <a:buSzPts val="1000"/>
              <a:buChar char="■"/>
              <a:defRPr/>
            </a:lvl3pPr>
            <a:lvl4pPr marL="2438339" lvl="3" indent="-389457" rtl="0">
              <a:spcBef>
                <a:spcPts val="800"/>
              </a:spcBef>
              <a:spcAft>
                <a:spcPts val="0"/>
              </a:spcAft>
              <a:buSzPts val="1000"/>
              <a:buChar char="●"/>
              <a:defRPr/>
            </a:lvl4pPr>
            <a:lvl5pPr marL="3047924" lvl="4" indent="-389457" rtl="0">
              <a:spcBef>
                <a:spcPts val="800"/>
              </a:spcBef>
              <a:spcAft>
                <a:spcPts val="0"/>
              </a:spcAft>
              <a:buSzPts val="1000"/>
              <a:buChar char="○"/>
              <a:defRPr/>
            </a:lvl5pPr>
            <a:lvl6pPr marL="3657509" lvl="5" indent="-389457" rtl="0">
              <a:spcBef>
                <a:spcPts val="800"/>
              </a:spcBef>
              <a:spcAft>
                <a:spcPts val="0"/>
              </a:spcAft>
              <a:buSzPts val="1000"/>
              <a:buChar char="■"/>
              <a:defRPr/>
            </a:lvl6pPr>
            <a:lvl7pPr marL="4267093" lvl="6" indent="-389457" rtl="0">
              <a:spcBef>
                <a:spcPts val="800"/>
              </a:spcBef>
              <a:spcAft>
                <a:spcPts val="0"/>
              </a:spcAft>
              <a:buSzPts val="1000"/>
              <a:buChar char="●"/>
              <a:defRPr/>
            </a:lvl7pPr>
            <a:lvl8pPr marL="4876678" lvl="7" indent="-389457" rtl="0">
              <a:spcBef>
                <a:spcPts val="800"/>
              </a:spcBef>
              <a:spcAft>
                <a:spcPts val="0"/>
              </a:spcAft>
              <a:buSzPts val="1000"/>
              <a:buChar char="○"/>
              <a:defRPr/>
            </a:lvl8pPr>
            <a:lvl9pPr marL="5486263" lvl="8" indent="-389457" rtl="0">
              <a:spcBef>
                <a:spcPts val="800"/>
              </a:spcBef>
              <a:spcAft>
                <a:spcPts val="800"/>
              </a:spcAft>
              <a:buSzPts val="1000"/>
              <a:buChar char="■"/>
              <a:defRPr/>
            </a:lvl9pPr>
          </a:lstStyle>
          <a:p>
            <a:endParaRPr/>
          </a:p>
        </p:txBody>
      </p:sp>
      <p:sp>
        <p:nvSpPr>
          <p:cNvPr id="75" name="Google Shape;75;p17"/>
          <p:cNvSpPr txBox="1">
            <a:spLocks noGrp="1"/>
          </p:cNvSpPr>
          <p:nvPr>
            <p:ph type="subTitle" idx="2"/>
          </p:nvPr>
        </p:nvSpPr>
        <p:spPr>
          <a:xfrm>
            <a:off x="422767" y="886079"/>
            <a:ext cx="8547200" cy="44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733">
                <a:solidFill>
                  <a:srgbClr val="2A388F"/>
                </a:solidFill>
              </a:defRPr>
            </a:lvl1pPr>
            <a:lvl2pPr lvl="1" rtl="0">
              <a:spcBef>
                <a:spcPts val="800"/>
              </a:spcBef>
              <a:spcAft>
                <a:spcPts val="0"/>
              </a:spcAft>
              <a:buNone/>
              <a:defRPr sz="2133">
                <a:solidFill>
                  <a:srgbClr val="2A388F"/>
                </a:solidFill>
              </a:defRPr>
            </a:lvl2pPr>
            <a:lvl3pPr lvl="2" rtl="0">
              <a:spcBef>
                <a:spcPts val="800"/>
              </a:spcBef>
              <a:spcAft>
                <a:spcPts val="0"/>
              </a:spcAft>
              <a:buNone/>
              <a:defRPr sz="2133">
                <a:solidFill>
                  <a:srgbClr val="2A388F"/>
                </a:solidFill>
              </a:defRPr>
            </a:lvl3pPr>
            <a:lvl4pPr lvl="3" rtl="0">
              <a:spcBef>
                <a:spcPts val="800"/>
              </a:spcBef>
              <a:spcAft>
                <a:spcPts val="0"/>
              </a:spcAft>
              <a:buNone/>
              <a:defRPr sz="2133">
                <a:solidFill>
                  <a:srgbClr val="2A388F"/>
                </a:solidFill>
              </a:defRPr>
            </a:lvl4pPr>
            <a:lvl5pPr lvl="4" rtl="0">
              <a:spcBef>
                <a:spcPts val="800"/>
              </a:spcBef>
              <a:spcAft>
                <a:spcPts val="0"/>
              </a:spcAft>
              <a:buNone/>
              <a:defRPr sz="2133">
                <a:solidFill>
                  <a:srgbClr val="2A388F"/>
                </a:solidFill>
              </a:defRPr>
            </a:lvl5pPr>
            <a:lvl6pPr lvl="5" rtl="0">
              <a:spcBef>
                <a:spcPts val="800"/>
              </a:spcBef>
              <a:spcAft>
                <a:spcPts val="0"/>
              </a:spcAft>
              <a:buNone/>
              <a:defRPr sz="2133">
                <a:solidFill>
                  <a:srgbClr val="2A388F"/>
                </a:solidFill>
              </a:defRPr>
            </a:lvl6pPr>
            <a:lvl7pPr lvl="6" rtl="0">
              <a:spcBef>
                <a:spcPts val="800"/>
              </a:spcBef>
              <a:spcAft>
                <a:spcPts val="0"/>
              </a:spcAft>
              <a:buNone/>
              <a:defRPr sz="2133">
                <a:solidFill>
                  <a:srgbClr val="2A388F"/>
                </a:solidFill>
              </a:defRPr>
            </a:lvl7pPr>
            <a:lvl8pPr lvl="7" rtl="0">
              <a:spcBef>
                <a:spcPts val="800"/>
              </a:spcBef>
              <a:spcAft>
                <a:spcPts val="0"/>
              </a:spcAft>
              <a:buNone/>
              <a:defRPr sz="2133">
                <a:solidFill>
                  <a:srgbClr val="2A388F"/>
                </a:solidFill>
              </a:defRPr>
            </a:lvl8pPr>
            <a:lvl9pPr lvl="8" rtl="0">
              <a:spcBef>
                <a:spcPts val="800"/>
              </a:spcBef>
              <a:spcAft>
                <a:spcPts val="800"/>
              </a:spcAft>
              <a:buNone/>
              <a:defRPr sz="2133">
                <a:solidFill>
                  <a:srgbClr val="2A388F"/>
                </a:solidFill>
              </a:defRPr>
            </a:lvl9pPr>
          </a:lstStyle>
          <a:p>
            <a:endParaRPr/>
          </a:p>
        </p:txBody>
      </p:sp>
      <p:sp>
        <p:nvSpPr>
          <p:cNvPr id="76" name="Google Shape;76;p17"/>
          <p:cNvSpPr txBox="1">
            <a:spLocks noGrp="1"/>
          </p:cNvSpPr>
          <p:nvPr>
            <p:ph type="sldNum" idx="12"/>
          </p:nvPr>
        </p:nvSpPr>
        <p:spPr>
          <a:xfrm>
            <a:off x="11588797" y="6271595"/>
            <a:ext cx="731600" cy="524800"/>
          </a:xfrm>
          <a:prstGeom prst="rect">
            <a:avLst/>
          </a:prstGeom>
          <a:noFill/>
          <a:ln>
            <a:noFill/>
          </a:ln>
        </p:spPr>
        <p:txBody>
          <a:bodyPr spcFirstLastPara="1" wrap="square" lIns="91425" tIns="91425" rIns="91425" bIns="91425" anchor="ctr" anchorCtr="0">
            <a:noAutofit/>
          </a:bodyPr>
          <a:lstStyle>
            <a:lvl1pPr lvl="0" algn="l" rtl="0">
              <a:buNone/>
              <a:defRPr>
                <a:latin typeface="Titillium Web"/>
                <a:ea typeface="Titillium Web"/>
                <a:cs typeface="Titillium Web"/>
                <a:sym typeface="Titillium Web"/>
              </a:defRPr>
            </a:lvl1pPr>
            <a:lvl2pPr lvl="1" algn="l" rtl="0">
              <a:buNone/>
              <a:defRPr>
                <a:latin typeface="Titillium Web"/>
                <a:ea typeface="Titillium Web"/>
                <a:cs typeface="Titillium Web"/>
                <a:sym typeface="Titillium Web"/>
              </a:defRPr>
            </a:lvl2pPr>
            <a:lvl3pPr lvl="2" algn="l" rtl="0">
              <a:buNone/>
              <a:defRPr>
                <a:latin typeface="Titillium Web"/>
                <a:ea typeface="Titillium Web"/>
                <a:cs typeface="Titillium Web"/>
                <a:sym typeface="Titillium Web"/>
              </a:defRPr>
            </a:lvl3pPr>
            <a:lvl4pPr lvl="3" algn="l" rtl="0">
              <a:buNone/>
              <a:defRPr>
                <a:latin typeface="Titillium Web"/>
                <a:ea typeface="Titillium Web"/>
                <a:cs typeface="Titillium Web"/>
                <a:sym typeface="Titillium Web"/>
              </a:defRPr>
            </a:lvl4pPr>
            <a:lvl5pPr lvl="4" algn="l" rtl="0">
              <a:buNone/>
              <a:defRPr>
                <a:latin typeface="Titillium Web"/>
                <a:ea typeface="Titillium Web"/>
                <a:cs typeface="Titillium Web"/>
                <a:sym typeface="Titillium Web"/>
              </a:defRPr>
            </a:lvl5pPr>
            <a:lvl6pPr lvl="5" algn="l" rtl="0">
              <a:buNone/>
              <a:defRPr>
                <a:latin typeface="Titillium Web"/>
                <a:ea typeface="Titillium Web"/>
                <a:cs typeface="Titillium Web"/>
                <a:sym typeface="Titillium Web"/>
              </a:defRPr>
            </a:lvl6pPr>
            <a:lvl7pPr lvl="6" algn="l" rtl="0">
              <a:buNone/>
              <a:defRPr>
                <a:latin typeface="Titillium Web"/>
                <a:ea typeface="Titillium Web"/>
                <a:cs typeface="Titillium Web"/>
                <a:sym typeface="Titillium Web"/>
              </a:defRPr>
            </a:lvl7pPr>
            <a:lvl8pPr lvl="7" algn="l" rtl="0">
              <a:buNone/>
              <a:defRPr>
                <a:latin typeface="Titillium Web"/>
                <a:ea typeface="Titillium Web"/>
                <a:cs typeface="Titillium Web"/>
                <a:sym typeface="Titillium Web"/>
              </a:defRPr>
            </a:lvl8pPr>
            <a:lvl9pPr lvl="8" algn="l" rtl="0">
              <a:buNone/>
              <a:defRPr>
                <a:latin typeface="Titillium Web"/>
                <a:ea typeface="Titillium Web"/>
                <a:cs typeface="Titillium Web"/>
                <a:sym typeface="Titillium We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774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218C-AF51-4E67-DA68-FA260A5F679E}"/>
              </a:ext>
            </a:extLst>
          </p:cNvPr>
          <p:cNvSpPr>
            <a:spLocks noGrp="1"/>
          </p:cNvSpPr>
          <p:nvPr>
            <p:ph type="title"/>
          </p:nvPr>
        </p:nvSpPr>
        <p:spPr>
          <a:xfrm>
            <a:off x="838200" y="867910"/>
            <a:ext cx="7130143"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9B1F59-0AE0-0072-C6DA-770FAD06F976}"/>
              </a:ext>
            </a:extLst>
          </p:cNvPr>
          <p:cNvSpPr>
            <a:spLocks noGrp="1"/>
          </p:cNvSpPr>
          <p:nvPr>
            <p:ph type="body" idx="1"/>
          </p:nvPr>
        </p:nvSpPr>
        <p:spPr>
          <a:xfrm>
            <a:off x="838200" y="4647521"/>
            <a:ext cx="7130143" cy="1500187"/>
          </a:xfrm>
        </p:spPr>
        <p:txBody>
          <a:bodyPr/>
          <a:lstStyle>
            <a:lvl1pPr marL="0" indent="0">
              <a:buNone/>
              <a:defRPr sz="2400" b="1">
                <a:solidFill>
                  <a:srgbClr val="01663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cxnSp>
        <p:nvCxnSpPr>
          <p:cNvPr id="8" name="Straight Connector 7">
            <a:extLst>
              <a:ext uri="{FF2B5EF4-FFF2-40B4-BE49-F238E27FC236}">
                <a16:creationId xmlns:a16="http://schemas.microsoft.com/office/drawing/2014/main" id="{E70135B1-9849-506A-2BA6-8FAAC952C751}"/>
              </a:ext>
            </a:extLst>
          </p:cNvPr>
          <p:cNvCxnSpPr/>
          <p:nvPr userDrawn="1"/>
        </p:nvCxnSpPr>
        <p:spPr>
          <a:xfrm>
            <a:off x="838200" y="4194629"/>
            <a:ext cx="7028543" cy="0"/>
          </a:xfrm>
          <a:prstGeom prst="line">
            <a:avLst/>
          </a:prstGeom>
          <a:ln>
            <a:solidFill>
              <a:srgbClr val="70B8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03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2D64-B153-C382-036E-5D33E0DE8DBD}"/>
              </a:ext>
            </a:extLst>
          </p:cNvPr>
          <p:cNvSpPr>
            <a:spLocks noGrp="1"/>
          </p:cNvSpPr>
          <p:nvPr>
            <p:ph type="title"/>
          </p:nvPr>
        </p:nvSpPr>
        <p:spPr>
          <a:xfrm>
            <a:off x="838200" y="1350962"/>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393607-150E-5A5A-94F5-AFBACB7DAD0A}"/>
              </a:ext>
            </a:extLst>
          </p:cNvPr>
          <p:cNvSpPr>
            <a:spLocks noGrp="1"/>
          </p:cNvSpPr>
          <p:nvPr>
            <p:ph idx="1"/>
          </p:nvPr>
        </p:nvSpPr>
        <p:spPr>
          <a:xfrm>
            <a:off x="838200" y="2811462"/>
            <a:ext cx="10515600" cy="31875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0288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377967" y="97536"/>
            <a:ext cx="114480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200"/>
              <a:buNone/>
              <a:defRPr i="0" u="none" strike="noStrike" cap="none">
                <a:solidFill>
                  <a:schemeClr val="lt1"/>
                </a:solidFill>
              </a:defRPr>
            </a:lvl1pPr>
            <a:lvl2pPr marR="0" lvl="1"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2pPr>
            <a:lvl3pPr marR="0" lvl="2"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3pPr>
            <a:lvl4pPr marR="0" lvl="3"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4pPr>
            <a:lvl5pPr marR="0" lvl="4"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5pPr>
            <a:lvl6pPr marR="0" lvl="5"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6pPr>
            <a:lvl7pPr marR="0" lvl="6"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7pPr>
            <a:lvl8pPr marR="0" lvl="7"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8pPr>
            <a:lvl9pPr marR="0" lvl="8"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9pPr>
          </a:lstStyle>
          <a:p>
            <a:endParaRPr/>
          </a:p>
        </p:txBody>
      </p:sp>
      <p:sp>
        <p:nvSpPr>
          <p:cNvPr id="14" name="Google Shape;14;p2"/>
          <p:cNvSpPr txBox="1">
            <a:spLocks noGrp="1"/>
          </p:cNvSpPr>
          <p:nvPr>
            <p:ph type="body" idx="1"/>
          </p:nvPr>
        </p:nvSpPr>
        <p:spPr>
          <a:xfrm>
            <a:off x="415600" y="1436133"/>
            <a:ext cx="11360800" cy="46556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115000"/>
              </a:lnSpc>
              <a:spcBef>
                <a:spcPts val="0"/>
              </a:spcBef>
              <a:spcAft>
                <a:spcPts val="0"/>
              </a:spcAft>
              <a:buSzPts val="1800"/>
              <a:buChar char="●"/>
              <a:defRPr sz="2400" i="0" u="none" strike="noStrike" cap="none"/>
            </a:lvl1pPr>
            <a:lvl2pPr marL="1219170" marR="0" lvl="1" indent="-423323" algn="l" rtl="0">
              <a:lnSpc>
                <a:spcPct val="115000"/>
              </a:lnSpc>
              <a:spcBef>
                <a:spcPts val="2133"/>
              </a:spcBef>
              <a:spcAft>
                <a:spcPts val="0"/>
              </a:spcAft>
              <a:buSzPts val="1400"/>
              <a:buChar char="○"/>
              <a:defRPr sz="1867" i="0" u="none" strike="noStrike" cap="none"/>
            </a:lvl2pPr>
            <a:lvl3pPr marL="1828754" marR="0" lvl="2" indent="-423323" algn="l" rtl="0">
              <a:lnSpc>
                <a:spcPct val="115000"/>
              </a:lnSpc>
              <a:spcBef>
                <a:spcPts val="2133"/>
              </a:spcBef>
              <a:spcAft>
                <a:spcPts val="0"/>
              </a:spcAft>
              <a:buSzPts val="1400"/>
              <a:buChar char="■"/>
              <a:defRPr sz="1867" i="0" u="none" strike="noStrike" cap="none"/>
            </a:lvl3pPr>
            <a:lvl4pPr marL="2438339" marR="0" lvl="3" indent="-423323" algn="l" rtl="0">
              <a:lnSpc>
                <a:spcPct val="115000"/>
              </a:lnSpc>
              <a:spcBef>
                <a:spcPts val="2133"/>
              </a:spcBef>
              <a:spcAft>
                <a:spcPts val="0"/>
              </a:spcAft>
              <a:buSzPts val="1400"/>
              <a:buChar char="●"/>
              <a:defRPr sz="1867" i="0" u="none" strike="noStrike" cap="none"/>
            </a:lvl4pPr>
            <a:lvl5pPr marL="3047924" marR="0" lvl="4" indent="-423323" algn="l" rtl="0">
              <a:lnSpc>
                <a:spcPct val="115000"/>
              </a:lnSpc>
              <a:spcBef>
                <a:spcPts val="2133"/>
              </a:spcBef>
              <a:spcAft>
                <a:spcPts val="0"/>
              </a:spcAft>
              <a:buSzPts val="1400"/>
              <a:buChar char="○"/>
              <a:defRPr sz="1867" i="0" u="none" strike="noStrike" cap="none"/>
            </a:lvl5pPr>
            <a:lvl6pPr marL="3657509" marR="0" lvl="5" indent="-423323" algn="l" rtl="0">
              <a:lnSpc>
                <a:spcPct val="115000"/>
              </a:lnSpc>
              <a:spcBef>
                <a:spcPts val="2133"/>
              </a:spcBef>
              <a:spcAft>
                <a:spcPts val="0"/>
              </a:spcAft>
              <a:buSzPts val="1400"/>
              <a:buChar char="■"/>
              <a:defRPr sz="1867" i="0" u="none" strike="noStrike" cap="none"/>
            </a:lvl6pPr>
            <a:lvl7pPr marL="4267093" marR="0" lvl="6" indent="-423323" algn="l" rtl="0">
              <a:lnSpc>
                <a:spcPct val="115000"/>
              </a:lnSpc>
              <a:spcBef>
                <a:spcPts val="2133"/>
              </a:spcBef>
              <a:spcAft>
                <a:spcPts val="0"/>
              </a:spcAft>
              <a:buSzPts val="1400"/>
              <a:buChar char="●"/>
              <a:defRPr sz="1867" i="0" u="none" strike="noStrike" cap="none"/>
            </a:lvl7pPr>
            <a:lvl8pPr marL="4876678" marR="0" lvl="7" indent="-423323" algn="l" rtl="0">
              <a:lnSpc>
                <a:spcPct val="115000"/>
              </a:lnSpc>
              <a:spcBef>
                <a:spcPts val="2133"/>
              </a:spcBef>
              <a:spcAft>
                <a:spcPts val="0"/>
              </a:spcAft>
              <a:buSzPts val="1400"/>
              <a:buChar char="○"/>
              <a:defRPr sz="1867" i="0" u="none" strike="noStrike" cap="none"/>
            </a:lvl8pPr>
            <a:lvl9pPr marL="5486263" marR="0" lvl="8" indent="-423323" algn="l" rtl="0">
              <a:lnSpc>
                <a:spcPct val="115000"/>
              </a:lnSpc>
              <a:spcBef>
                <a:spcPts val="2133"/>
              </a:spcBef>
              <a:spcAft>
                <a:spcPts val="2133"/>
              </a:spcAft>
              <a:buSzPts val="1400"/>
              <a:buChar char="■"/>
              <a:defRPr sz="1867" i="0" u="none" strike="noStrike" cap="none"/>
            </a:lvl9pPr>
          </a:lstStyle>
          <a:p>
            <a:endParaRPr/>
          </a:p>
        </p:txBody>
      </p:sp>
      <p:sp>
        <p:nvSpPr>
          <p:cNvPr id="15" name="Google Shape;15;p2"/>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111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SzPts val="5200"/>
              <a:buFont typeface="Helvetica Neue Light"/>
              <a:buNone/>
              <a:defRPr sz="6933" b="0" i="0" u="none" strike="noStrike" cap="none">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CC5500"/>
              </a:buClr>
              <a:buSzPts val="5200"/>
              <a:buFont typeface="Helvetica Neue Light"/>
              <a:buNone/>
              <a:defRPr sz="6933" b="0" i="0" u="none" strike="noStrike" cap="none">
                <a:solidFill>
                  <a:srgbClr val="CC5500"/>
                </a:solidFill>
                <a:latin typeface="Helvetica Neue Light"/>
                <a:ea typeface="Helvetica Neue Light"/>
                <a:cs typeface="Helvetica Neue Light"/>
                <a:sym typeface="Helvetica Neue Light"/>
              </a:defRPr>
            </a:lvl9pPr>
          </a:lstStyle>
          <a:p>
            <a:endParaRPr/>
          </a:p>
        </p:txBody>
      </p:sp>
      <p:sp>
        <p:nvSpPr>
          <p:cNvPr id="18" name="Google Shape;18;p3"/>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1pPr>
            <a:lvl2pPr marR="0" lvl="1"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2pPr>
            <a:lvl3pPr marR="0" lvl="2"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3pPr>
            <a:lvl4pPr marR="0" lvl="3"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4pPr>
            <a:lvl5pPr marR="0" lvl="4"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5pPr>
            <a:lvl6pPr marR="0" lvl="5"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6pPr>
            <a:lvl7pPr marR="0" lvl="6"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7pPr>
            <a:lvl8pPr marR="0" lvl="7"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8pPr>
            <a:lvl9pPr marR="0" lvl="8" algn="ctr" rtl="0">
              <a:lnSpc>
                <a:spcPct val="100000"/>
              </a:lnSpc>
              <a:spcBef>
                <a:spcPts val="0"/>
              </a:spcBef>
              <a:spcAft>
                <a:spcPts val="0"/>
              </a:spcAft>
              <a:buClr>
                <a:srgbClr val="2A388F"/>
              </a:buClr>
              <a:buSzPts val="2800"/>
              <a:buFont typeface="Roboto"/>
              <a:buNone/>
              <a:defRPr sz="3733" i="0" u="none" strike="noStrike" cap="none">
                <a:solidFill>
                  <a:srgbClr val="2A388F"/>
                </a:solidFill>
                <a:latin typeface="Roboto"/>
                <a:ea typeface="Roboto"/>
                <a:cs typeface="Roboto"/>
                <a:sym typeface="Roboto"/>
              </a:defRPr>
            </a:lvl9pPr>
          </a:lstStyle>
          <a:p>
            <a:endParaRPr/>
          </a:p>
        </p:txBody>
      </p:sp>
      <p:sp>
        <p:nvSpPr>
          <p:cNvPr id="19" name="Google Shape;19;p3"/>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701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3600"/>
              <a:buFont typeface="Helvetica Neue Light"/>
              <a:buNone/>
              <a:defRPr sz="4800" b="0" i="0" u="none" strike="noStrike" cap="none">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AD8B2E"/>
              </a:buClr>
              <a:buSzPts val="3600"/>
              <a:buFont typeface="Helvetica Neue Light"/>
              <a:buNone/>
              <a:defRPr sz="4800" b="0" i="0" u="none" strike="noStrike" cap="none">
                <a:solidFill>
                  <a:srgbClr val="AD8B2E"/>
                </a:solidFill>
                <a:latin typeface="Helvetica Neue Light"/>
                <a:ea typeface="Helvetica Neue Light"/>
                <a:cs typeface="Helvetica Neue Light"/>
                <a:sym typeface="Helvetica Neue Light"/>
              </a:defRPr>
            </a:lvl9pPr>
          </a:lstStyle>
          <a:p>
            <a:endParaRPr/>
          </a:p>
        </p:txBody>
      </p:sp>
      <p:sp>
        <p:nvSpPr>
          <p:cNvPr id="22" name="Google Shape;22;p4"/>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554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77967" y="97536"/>
            <a:ext cx="114480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None/>
              <a:defRPr sz="3733" i="0" u="none" strike="noStrike" cap="none">
                <a:solidFill>
                  <a:schemeClr val="lt1"/>
                </a:solidFill>
              </a:defRPr>
            </a:lvl1pPr>
            <a:lvl2pPr marR="0" lvl="1"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2pPr>
            <a:lvl3pPr marR="0" lvl="2"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3pPr>
            <a:lvl4pPr marR="0" lvl="3"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4pPr>
            <a:lvl5pPr marR="0" lvl="4"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5pPr>
            <a:lvl6pPr marR="0" lvl="5"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6pPr>
            <a:lvl7pPr marR="0" lvl="6"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7pPr>
            <a:lvl8pPr marR="0" lvl="7"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8pPr>
            <a:lvl9pPr marR="0" lvl="8"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marR="0" lvl="0" indent="-423323" algn="l" rtl="0">
              <a:lnSpc>
                <a:spcPct val="115000"/>
              </a:lnSpc>
              <a:spcBef>
                <a:spcPts val="0"/>
              </a:spcBef>
              <a:spcAft>
                <a:spcPts val="0"/>
              </a:spcAft>
              <a:buSzPts val="1400"/>
              <a:buChar char="●"/>
              <a:defRPr sz="1867" i="0" u="none" strike="noStrike" cap="none"/>
            </a:lvl1pPr>
            <a:lvl2pPr marL="1219170" marR="0" lvl="1" indent="-406390" algn="l" rtl="0">
              <a:lnSpc>
                <a:spcPct val="115000"/>
              </a:lnSpc>
              <a:spcBef>
                <a:spcPts val="2133"/>
              </a:spcBef>
              <a:spcAft>
                <a:spcPts val="0"/>
              </a:spcAft>
              <a:buSzPts val="1200"/>
              <a:buChar char="○"/>
              <a:defRPr sz="1600" i="0" u="none" strike="noStrike" cap="none"/>
            </a:lvl2pPr>
            <a:lvl3pPr marL="1828754" marR="0" lvl="2" indent="-406390" algn="l" rtl="0">
              <a:lnSpc>
                <a:spcPct val="115000"/>
              </a:lnSpc>
              <a:spcBef>
                <a:spcPts val="2133"/>
              </a:spcBef>
              <a:spcAft>
                <a:spcPts val="0"/>
              </a:spcAft>
              <a:buSzPts val="1200"/>
              <a:buChar char="■"/>
              <a:defRPr sz="1600" i="0" u="none" strike="noStrike" cap="none"/>
            </a:lvl3pPr>
            <a:lvl4pPr marL="2438339" marR="0" lvl="3" indent="-406390" algn="l" rtl="0">
              <a:lnSpc>
                <a:spcPct val="115000"/>
              </a:lnSpc>
              <a:spcBef>
                <a:spcPts val="2133"/>
              </a:spcBef>
              <a:spcAft>
                <a:spcPts val="0"/>
              </a:spcAft>
              <a:buSzPts val="1200"/>
              <a:buChar char="●"/>
              <a:defRPr sz="1600" i="0" u="none" strike="noStrike" cap="none"/>
            </a:lvl4pPr>
            <a:lvl5pPr marL="3047924" marR="0" lvl="4" indent="-406390" algn="l" rtl="0">
              <a:lnSpc>
                <a:spcPct val="115000"/>
              </a:lnSpc>
              <a:spcBef>
                <a:spcPts val="2133"/>
              </a:spcBef>
              <a:spcAft>
                <a:spcPts val="0"/>
              </a:spcAft>
              <a:buSzPts val="1200"/>
              <a:buChar char="○"/>
              <a:defRPr sz="1600" i="0" u="none" strike="noStrike" cap="none"/>
            </a:lvl5pPr>
            <a:lvl6pPr marL="3657509" marR="0" lvl="5" indent="-406390" algn="l" rtl="0">
              <a:lnSpc>
                <a:spcPct val="115000"/>
              </a:lnSpc>
              <a:spcBef>
                <a:spcPts val="2133"/>
              </a:spcBef>
              <a:spcAft>
                <a:spcPts val="0"/>
              </a:spcAft>
              <a:buSzPts val="1200"/>
              <a:buChar char="■"/>
              <a:defRPr sz="1600" i="0" u="none" strike="noStrike" cap="none"/>
            </a:lvl6pPr>
            <a:lvl7pPr marL="4267093" marR="0" lvl="6" indent="-406390" algn="l" rtl="0">
              <a:lnSpc>
                <a:spcPct val="115000"/>
              </a:lnSpc>
              <a:spcBef>
                <a:spcPts val="2133"/>
              </a:spcBef>
              <a:spcAft>
                <a:spcPts val="0"/>
              </a:spcAft>
              <a:buSzPts val="1200"/>
              <a:buChar char="●"/>
              <a:defRPr sz="1600" i="0" u="none" strike="noStrike" cap="none"/>
            </a:lvl7pPr>
            <a:lvl8pPr marL="4876678" marR="0" lvl="7" indent="-406390" algn="l" rtl="0">
              <a:lnSpc>
                <a:spcPct val="115000"/>
              </a:lnSpc>
              <a:spcBef>
                <a:spcPts val="2133"/>
              </a:spcBef>
              <a:spcAft>
                <a:spcPts val="0"/>
              </a:spcAft>
              <a:buSzPts val="1200"/>
              <a:buChar char="○"/>
              <a:defRPr sz="1600" i="0" u="none" strike="noStrike" cap="none"/>
            </a:lvl8pPr>
            <a:lvl9pPr marL="5486263" marR="0" lvl="8" indent="-406390" algn="l" rtl="0">
              <a:lnSpc>
                <a:spcPct val="115000"/>
              </a:lnSpc>
              <a:spcBef>
                <a:spcPts val="2133"/>
              </a:spcBef>
              <a:spcAft>
                <a:spcPts val="2133"/>
              </a:spcAft>
              <a:buSzPts val="1200"/>
              <a:buChar char="■"/>
              <a:defRPr sz="1600" i="0" u="none" strike="noStrike" cap="none"/>
            </a:lvl9pPr>
          </a:lstStyle>
          <a:p>
            <a:endParaRPr/>
          </a:p>
        </p:txBody>
      </p:sp>
      <p:sp>
        <p:nvSpPr>
          <p:cNvPr id="26" name="Google Shape;26;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marR="0" lvl="0" indent="-423323" algn="l" rtl="0">
              <a:lnSpc>
                <a:spcPct val="115000"/>
              </a:lnSpc>
              <a:spcBef>
                <a:spcPts val="0"/>
              </a:spcBef>
              <a:spcAft>
                <a:spcPts val="0"/>
              </a:spcAft>
              <a:buSzPts val="1400"/>
              <a:buChar char="●"/>
              <a:defRPr sz="1867" i="0" u="none" strike="noStrike" cap="none"/>
            </a:lvl1pPr>
            <a:lvl2pPr marL="1219170" marR="0" lvl="1" indent="-406390" algn="l" rtl="0">
              <a:lnSpc>
                <a:spcPct val="115000"/>
              </a:lnSpc>
              <a:spcBef>
                <a:spcPts val="2133"/>
              </a:spcBef>
              <a:spcAft>
                <a:spcPts val="0"/>
              </a:spcAft>
              <a:buSzPts val="1200"/>
              <a:buChar char="○"/>
              <a:defRPr sz="1600" i="0" u="none" strike="noStrike" cap="none"/>
            </a:lvl2pPr>
            <a:lvl3pPr marL="1828754" marR="0" lvl="2" indent="-406390" algn="l" rtl="0">
              <a:lnSpc>
                <a:spcPct val="115000"/>
              </a:lnSpc>
              <a:spcBef>
                <a:spcPts val="2133"/>
              </a:spcBef>
              <a:spcAft>
                <a:spcPts val="0"/>
              </a:spcAft>
              <a:buSzPts val="1200"/>
              <a:buChar char="■"/>
              <a:defRPr sz="1600" i="0" u="none" strike="noStrike" cap="none"/>
            </a:lvl3pPr>
            <a:lvl4pPr marL="2438339" marR="0" lvl="3" indent="-406390" algn="l" rtl="0">
              <a:lnSpc>
                <a:spcPct val="115000"/>
              </a:lnSpc>
              <a:spcBef>
                <a:spcPts val="2133"/>
              </a:spcBef>
              <a:spcAft>
                <a:spcPts val="0"/>
              </a:spcAft>
              <a:buSzPts val="1200"/>
              <a:buChar char="●"/>
              <a:defRPr sz="1600" i="0" u="none" strike="noStrike" cap="none"/>
            </a:lvl4pPr>
            <a:lvl5pPr marL="3047924" marR="0" lvl="4" indent="-406390" algn="l" rtl="0">
              <a:lnSpc>
                <a:spcPct val="115000"/>
              </a:lnSpc>
              <a:spcBef>
                <a:spcPts val="2133"/>
              </a:spcBef>
              <a:spcAft>
                <a:spcPts val="0"/>
              </a:spcAft>
              <a:buSzPts val="1200"/>
              <a:buChar char="○"/>
              <a:defRPr sz="1600" i="0" u="none" strike="noStrike" cap="none"/>
            </a:lvl5pPr>
            <a:lvl6pPr marL="3657509" marR="0" lvl="5" indent="-406390" algn="l" rtl="0">
              <a:lnSpc>
                <a:spcPct val="115000"/>
              </a:lnSpc>
              <a:spcBef>
                <a:spcPts val="2133"/>
              </a:spcBef>
              <a:spcAft>
                <a:spcPts val="0"/>
              </a:spcAft>
              <a:buSzPts val="1200"/>
              <a:buChar char="■"/>
              <a:defRPr sz="1600" i="0" u="none" strike="noStrike" cap="none"/>
            </a:lvl6pPr>
            <a:lvl7pPr marL="4267093" marR="0" lvl="6" indent="-406390" algn="l" rtl="0">
              <a:lnSpc>
                <a:spcPct val="115000"/>
              </a:lnSpc>
              <a:spcBef>
                <a:spcPts val="2133"/>
              </a:spcBef>
              <a:spcAft>
                <a:spcPts val="0"/>
              </a:spcAft>
              <a:buSzPts val="1200"/>
              <a:buChar char="●"/>
              <a:defRPr sz="1600" i="0" u="none" strike="noStrike" cap="none"/>
            </a:lvl7pPr>
            <a:lvl8pPr marL="4876678" marR="0" lvl="7" indent="-406390" algn="l" rtl="0">
              <a:lnSpc>
                <a:spcPct val="115000"/>
              </a:lnSpc>
              <a:spcBef>
                <a:spcPts val="2133"/>
              </a:spcBef>
              <a:spcAft>
                <a:spcPts val="0"/>
              </a:spcAft>
              <a:buSzPts val="1200"/>
              <a:buChar char="○"/>
              <a:defRPr sz="1600" i="0" u="none" strike="noStrike" cap="none"/>
            </a:lvl8pPr>
            <a:lvl9pPr marL="5486263" marR="0" lvl="8" indent="-406390" algn="l" rtl="0">
              <a:lnSpc>
                <a:spcPct val="115000"/>
              </a:lnSpc>
              <a:spcBef>
                <a:spcPts val="2133"/>
              </a:spcBef>
              <a:spcAft>
                <a:spcPts val="2133"/>
              </a:spcAft>
              <a:buSzPts val="1200"/>
              <a:buChar char="■"/>
              <a:defRPr sz="1600" i="0" u="none" strike="noStrike" cap="none"/>
            </a:lvl9pPr>
          </a:lstStyle>
          <a:p>
            <a:endParaRPr/>
          </a:p>
        </p:txBody>
      </p:sp>
      <p:sp>
        <p:nvSpPr>
          <p:cNvPr id="27" name="Google Shape;27;p5"/>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999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p:nvPr/>
        </p:nvSpPr>
        <p:spPr>
          <a:xfrm>
            <a:off x="-67" y="0"/>
            <a:ext cx="12192000" cy="920400"/>
          </a:xfrm>
          <a:prstGeom prst="rect">
            <a:avLst/>
          </a:prstGeom>
          <a:solidFill>
            <a:srgbClr val="3B256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6"/>
          <p:cNvSpPr txBox="1">
            <a:spLocks noGrp="1"/>
          </p:cNvSpPr>
          <p:nvPr>
            <p:ph type="title"/>
          </p:nvPr>
        </p:nvSpPr>
        <p:spPr>
          <a:xfrm>
            <a:off x="377952" y="97536"/>
            <a:ext cx="114484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200"/>
              <a:buNone/>
              <a:defRPr sz="2933" i="0" u="none" strike="noStrike" cap="none">
                <a:solidFill>
                  <a:schemeClr val="dk1"/>
                </a:solidFill>
              </a:defRPr>
            </a:lvl1pPr>
            <a:lvl2pPr marR="0" lvl="1"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2pPr>
            <a:lvl3pPr marR="0" lvl="2"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3pPr>
            <a:lvl4pPr marR="0" lvl="3"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4pPr>
            <a:lvl5pPr marR="0" lvl="4"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5pPr>
            <a:lvl6pPr marR="0" lvl="5"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6pPr>
            <a:lvl7pPr marR="0" lvl="6"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7pPr>
            <a:lvl8pPr marR="0" lvl="7"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8pPr>
            <a:lvl9pPr marR="0" lvl="8" algn="l" rtl="0">
              <a:lnSpc>
                <a:spcPct val="100000"/>
              </a:lnSpc>
              <a:spcBef>
                <a:spcPts val="0"/>
              </a:spcBef>
              <a:spcAft>
                <a:spcPts val="0"/>
              </a:spcAft>
              <a:buClr>
                <a:srgbClr val="CC5500"/>
              </a:buClr>
              <a:buSzPts val="2800"/>
              <a:buFont typeface="Comfortaa"/>
              <a:buNone/>
              <a:defRPr sz="3733" i="0" u="none" strike="noStrike" cap="none">
                <a:solidFill>
                  <a:srgbClr val="CC5500"/>
                </a:solidFill>
                <a:latin typeface="Comfortaa"/>
                <a:ea typeface="Comfortaa"/>
                <a:cs typeface="Comfortaa"/>
                <a:sym typeface="Comfortaa"/>
              </a:defRPr>
            </a:lvl9pPr>
          </a:lstStyle>
          <a:p>
            <a:endParaRPr/>
          </a:p>
        </p:txBody>
      </p:sp>
      <p:sp>
        <p:nvSpPr>
          <p:cNvPr id="31" name="Google Shape;31;p6"/>
          <p:cNvSpPr txBox="1">
            <a:spLocks noGrp="1"/>
          </p:cNvSpPr>
          <p:nvPr>
            <p:ph type="body" idx="1"/>
          </p:nvPr>
        </p:nvSpPr>
        <p:spPr>
          <a:xfrm>
            <a:off x="377952" y="1097280"/>
            <a:ext cx="11448400" cy="4555200"/>
          </a:xfrm>
          <a:prstGeom prst="rect">
            <a:avLst/>
          </a:prstGeom>
          <a:noFill/>
          <a:ln>
            <a:noFill/>
          </a:ln>
        </p:spPr>
        <p:txBody>
          <a:bodyPr spcFirstLastPara="1" wrap="square" lIns="91425" tIns="91425" rIns="91425" bIns="91425" anchor="t" anchorCtr="0">
            <a:noAutofit/>
          </a:bodyPr>
          <a:lstStyle>
            <a:lvl1pPr marL="609585" marR="0" lvl="0" indent="-423323" algn="l" rtl="0">
              <a:lnSpc>
                <a:spcPct val="115000"/>
              </a:lnSpc>
              <a:spcBef>
                <a:spcPts val="0"/>
              </a:spcBef>
              <a:spcAft>
                <a:spcPts val="0"/>
              </a:spcAft>
              <a:buSzPts val="1400"/>
              <a:buFont typeface="Roboto"/>
              <a:buChar char="●"/>
              <a:defRPr sz="1867" i="0" u="none" strike="noStrike" cap="none">
                <a:latin typeface="Roboto"/>
                <a:ea typeface="Roboto"/>
                <a:cs typeface="Roboto"/>
                <a:sym typeface="Roboto"/>
              </a:defRPr>
            </a:lvl1pPr>
            <a:lvl2pPr marL="1219170" marR="0" lvl="1" indent="-406390" algn="l" rtl="0">
              <a:lnSpc>
                <a:spcPct val="115000"/>
              </a:lnSpc>
              <a:spcBef>
                <a:spcPts val="800"/>
              </a:spcBef>
              <a:spcAft>
                <a:spcPts val="0"/>
              </a:spcAft>
              <a:buSzPts val="1200"/>
              <a:buFont typeface="Roboto"/>
              <a:buChar char="○"/>
              <a:defRPr sz="1600" i="0" u="none" strike="noStrike" cap="none">
                <a:latin typeface="Roboto"/>
                <a:ea typeface="Roboto"/>
                <a:cs typeface="Roboto"/>
                <a:sym typeface="Roboto"/>
              </a:defRPr>
            </a:lvl2pPr>
            <a:lvl3pPr marL="1828754" marR="0" lvl="2" indent="-406390" algn="l" rtl="0">
              <a:lnSpc>
                <a:spcPct val="115000"/>
              </a:lnSpc>
              <a:spcBef>
                <a:spcPts val="800"/>
              </a:spcBef>
              <a:spcAft>
                <a:spcPts val="0"/>
              </a:spcAft>
              <a:buSzPts val="1200"/>
              <a:buFont typeface="Roboto"/>
              <a:buChar char="■"/>
              <a:defRPr sz="1600" i="0" u="none" strike="noStrike" cap="none">
                <a:latin typeface="Roboto"/>
                <a:ea typeface="Roboto"/>
                <a:cs typeface="Roboto"/>
                <a:sym typeface="Roboto"/>
              </a:defRPr>
            </a:lvl3pPr>
            <a:lvl4pPr marL="2438339" marR="0" lvl="3" indent="-406390" algn="l" rtl="0">
              <a:lnSpc>
                <a:spcPct val="115000"/>
              </a:lnSpc>
              <a:spcBef>
                <a:spcPts val="800"/>
              </a:spcBef>
              <a:spcAft>
                <a:spcPts val="0"/>
              </a:spcAft>
              <a:buSzPts val="1200"/>
              <a:buFont typeface="Roboto"/>
              <a:buChar char="●"/>
              <a:defRPr sz="1600" i="0" u="none" strike="noStrike" cap="none">
                <a:latin typeface="Roboto"/>
                <a:ea typeface="Roboto"/>
                <a:cs typeface="Roboto"/>
                <a:sym typeface="Roboto"/>
              </a:defRPr>
            </a:lvl4pPr>
            <a:lvl5pPr marL="3047924" marR="0" lvl="4" indent="-406390" algn="l" rtl="0">
              <a:lnSpc>
                <a:spcPct val="115000"/>
              </a:lnSpc>
              <a:spcBef>
                <a:spcPts val="800"/>
              </a:spcBef>
              <a:spcAft>
                <a:spcPts val="0"/>
              </a:spcAft>
              <a:buSzPts val="1200"/>
              <a:buFont typeface="Roboto"/>
              <a:buChar char="○"/>
              <a:defRPr sz="1600" i="0" u="none" strike="noStrike" cap="none">
                <a:latin typeface="Roboto"/>
                <a:ea typeface="Roboto"/>
                <a:cs typeface="Roboto"/>
                <a:sym typeface="Roboto"/>
              </a:defRPr>
            </a:lvl5pPr>
            <a:lvl6pPr marL="3657509" marR="0" lvl="5" indent="-406390" algn="l" rtl="0">
              <a:lnSpc>
                <a:spcPct val="115000"/>
              </a:lnSpc>
              <a:spcBef>
                <a:spcPts val="800"/>
              </a:spcBef>
              <a:spcAft>
                <a:spcPts val="0"/>
              </a:spcAft>
              <a:buSzPts val="1200"/>
              <a:buFont typeface="Roboto"/>
              <a:buChar char="■"/>
              <a:defRPr sz="1600" i="0" u="none" strike="noStrike" cap="none">
                <a:latin typeface="Roboto"/>
                <a:ea typeface="Roboto"/>
                <a:cs typeface="Roboto"/>
                <a:sym typeface="Roboto"/>
              </a:defRPr>
            </a:lvl6pPr>
            <a:lvl7pPr marL="4267093" marR="0" lvl="6" indent="-406390" algn="l" rtl="0">
              <a:lnSpc>
                <a:spcPct val="115000"/>
              </a:lnSpc>
              <a:spcBef>
                <a:spcPts val="800"/>
              </a:spcBef>
              <a:spcAft>
                <a:spcPts val="0"/>
              </a:spcAft>
              <a:buSzPts val="1200"/>
              <a:buFont typeface="Roboto"/>
              <a:buChar char="●"/>
              <a:defRPr sz="1600" i="0" u="none" strike="noStrike" cap="none">
                <a:latin typeface="Roboto"/>
                <a:ea typeface="Roboto"/>
                <a:cs typeface="Roboto"/>
                <a:sym typeface="Roboto"/>
              </a:defRPr>
            </a:lvl7pPr>
            <a:lvl8pPr marL="4876678" marR="0" lvl="7" indent="-406390" algn="l" rtl="0">
              <a:lnSpc>
                <a:spcPct val="115000"/>
              </a:lnSpc>
              <a:spcBef>
                <a:spcPts val="800"/>
              </a:spcBef>
              <a:spcAft>
                <a:spcPts val="0"/>
              </a:spcAft>
              <a:buSzPts val="1200"/>
              <a:buFont typeface="Roboto"/>
              <a:buChar char="○"/>
              <a:defRPr sz="1600" i="0" u="none" strike="noStrike" cap="none">
                <a:latin typeface="Roboto"/>
                <a:ea typeface="Roboto"/>
                <a:cs typeface="Roboto"/>
                <a:sym typeface="Roboto"/>
              </a:defRPr>
            </a:lvl8pPr>
            <a:lvl9pPr marL="5486263" marR="0" lvl="8" indent="-406390" algn="l" rtl="0">
              <a:lnSpc>
                <a:spcPct val="115000"/>
              </a:lnSpc>
              <a:spcBef>
                <a:spcPts val="800"/>
              </a:spcBef>
              <a:spcAft>
                <a:spcPts val="800"/>
              </a:spcAft>
              <a:buSzPts val="1200"/>
              <a:buFont typeface="Roboto"/>
              <a:buChar char="■"/>
              <a:defRPr sz="1600" i="0" u="none" strike="noStrike" cap="none">
                <a:latin typeface="Roboto"/>
                <a:ea typeface="Roboto"/>
                <a:cs typeface="Roboto"/>
                <a:sym typeface="Roboto"/>
              </a:defRPr>
            </a:lvl9pPr>
          </a:lstStyle>
          <a:p>
            <a:endParaRPr/>
          </a:p>
        </p:txBody>
      </p:sp>
    </p:spTree>
    <p:extLst>
      <p:ext uri="{BB962C8B-B14F-4D97-AF65-F5344CB8AC3E}">
        <p14:creationId xmlns:p14="http://schemas.microsoft.com/office/powerpoint/2010/main" val="368543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2400"/>
              <a:buNone/>
              <a:defRPr sz="3200" i="0" u="none" strike="noStrike" cap="none"/>
            </a:lvl1pPr>
            <a:lvl2pPr marR="0" lvl="1"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2pPr>
            <a:lvl3pPr marR="0" lvl="2"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3pPr>
            <a:lvl4pPr marR="0" lvl="3"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4pPr>
            <a:lvl5pPr marR="0" lvl="4"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5pPr>
            <a:lvl6pPr marR="0" lvl="5"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6pPr>
            <a:lvl7pPr marR="0" lvl="6"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7pPr>
            <a:lvl8pPr marR="0" lvl="7"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8pPr>
            <a:lvl9pPr marR="0" lvl="8" algn="l" rtl="0">
              <a:lnSpc>
                <a:spcPct val="100000"/>
              </a:lnSpc>
              <a:spcBef>
                <a:spcPts val="0"/>
              </a:spcBef>
              <a:spcAft>
                <a:spcPts val="0"/>
              </a:spcAft>
              <a:buClr>
                <a:srgbClr val="FF6700"/>
              </a:buClr>
              <a:buSzPts val="2400"/>
              <a:buFont typeface="Comfortaa"/>
              <a:buNone/>
              <a:defRPr sz="3200" i="0" u="none" strike="noStrike" cap="none">
                <a:solidFill>
                  <a:srgbClr val="FF6700"/>
                </a:solidFill>
                <a:latin typeface="Comfortaa"/>
                <a:ea typeface="Comfortaa"/>
                <a:cs typeface="Comfortaa"/>
                <a:sym typeface="Comfortaa"/>
              </a:defRPr>
            </a:lvl9pPr>
          </a:lstStyle>
          <a:p>
            <a:endParaRPr/>
          </a:p>
        </p:txBody>
      </p:sp>
      <p:sp>
        <p:nvSpPr>
          <p:cNvPr id="34" name="Google Shape;34;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marR="0" lvl="0" indent="-406390" algn="l" rtl="0">
              <a:lnSpc>
                <a:spcPct val="115000"/>
              </a:lnSpc>
              <a:spcBef>
                <a:spcPts val="0"/>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1pPr>
            <a:lvl2pPr marL="1219170" marR="0" lvl="1" indent="-406390" algn="l" rtl="0">
              <a:lnSpc>
                <a:spcPct val="115000"/>
              </a:lnSpc>
              <a:spcBef>
                <a:spcPts val="2133"/>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2pPr>
            <a:lvl3pPr marL="1828754" marR="0" lvl="2" indent="-406390" algn="l" rtl="0">
              <a:lnSpc>
                <a:spcPct val="115000"/>
              </a:lnSpc>
              <a:spcBef>
                <a:spcPts val="2133"/>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3pPr>
            <a:lvl4pPr marL="2438339" marR="0" lvl="3" indent="-406390" algn="l" rtl="0">
              <a:lnSpc>
                <a:spcPct val="115000"/>
              </a:lnSpc>
              <a:spcBef>
                <a:spcPts val="2133"/>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4pPr>
            <a:lvl5pPr marL="3047924" marR="0" lvl="4" indent="-406390" algn="l" rtl="0">
              <a:lnSpc>
                <a:spcPct val="115000"/>
              </a:lnSpc>
              <a:spcBef>
                <a:spcPts val="2133"/>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5pPr>
            <a:lvl6pPr marL="3657509" marR="0" lvl="5" indent="-406390" algn="l" rtl="0">
              <a:lnSpc>
                <a:spcPct val="115000"/>
              </a:lnSpc>
              <a:spcBef>
                <a:spcPts val="2133"/>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6pPr>
            <a:lvl7pPr marL="4267093" marR="0" lvl="6" indent="-406390" algn="l" rtl="0">
              <a:lnSpc>
                <a:spcPct val="115000"/>
              </a:lnSpc>
              <a:spcBef>
                <a:spcPts val="2133"/>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7pPr>
            <a:lvl8pPr marL="4876678" marR="0" lvl="7" indent="-406390" algn="l" rtl="0">
              <a:lnSpc>
                <a:spcPct val="115000"/>
              </a:lnSpc>
              <a:spcBef>
                <a:spcPts val="2133"/>
              </a:spcBef>
              <a:spcAft>
                <a:spcPts val="0"/>
              </a:spcAft>
              <a:buSzPts val="1200"/>
              <a:buFont typeface="Helvetica Neue Light"/>
              <a:buChar char="○"/>
              <a:defRPr sz="1600" b="0" i="0" u="none" strike="noStrike" cap="none">
                <a:latin typeface="Helvetica Neue Light"/>
                <a:ea typeface="Helvetica Neue Light"/>
                <a:cs typeface="Helvetica Neue Light"/>
                <a:sym typeface="Helvetica Neue Light"/>
              </a:defRPr>
            </a:lvl8pPr>
            <a:lvl9pPr marL="5486263" marR="0" lvl="8" indent="-406390" algn="l" rtl="0">
              <a:lnSpc>
                <a:spcPct val="115000"/>
              </a:lnSpc>
              <a:spcBef>
                <a:spcPts val="2133"/>
              </a:spcBef>
              <a:spcAft>
                <a:spcPts val="2133"/>
              </a:spcAft>
              <a:buSzPts val="1200"/>
              <a:buFont typeface="Helvetica Neue Light"/>
              <a:buChar char="■"/>
              <a:defRPr sz="1600" b="0" i="0" u="none" strike="noStrike" cap="none">
                <a:latin typeface="Helvetica Neue Light"/>
                <a:ea typeface="Helvetica Neue Light"/>
                <a:cs typeface="Helvetica Neue Light"/>
                <a:sym typeface="Helvetica Neue Light"/>
              </a:defRPr>
            </a:lvl9pPr>
          </a:lstStyle>
          <a:p>
            <a:endParaRPr/>
          </a:p>
        </p:txBody>
      </p:sp>
      <p:sp>
        <p:nvSpPr>
          <p:cNvPr id="35" name="Google Shape;35;p7"/>
          <p:cNvSpPr txBox="1">
            <a:spLocks noGrp="1"/>
          </p:cNvSpPr>
          <p:nvPr>
            <p:ph type="sldNum" idx="12"/>
          </p:nvPr>
        </p:nvSpPr>
        <p:spPr>
          <a:xfrm>
            <a:off x="11193244" y="619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rgbClr val="00313C"/>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59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4.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47722-A795-9614-DB71-122FB2393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99034EF-2BFB-A2E6-D8A1-500E4BA07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MSIPCMContentMarking" descr="{&quot;HashCode&quot;:-21256029,&quot;Placement&quot;:&quot;Header&quot;,&quot;Top&quot;:0.0,&quot;Left&quot;:441.61615,&quot;SlideWidth&quot;:960,&quot;SlideHeight&quot;:540}">
            <a:extLst>
              <a:ext uri="{FF2B5EF4-FFF2-40B4-BE49-F238E27FC236}">
                <a16:creationId xmlns:a16="http://schemas.microsoft.com/office/drawing/2014/main" id="{36A2F29E-B18A-7E68-F429-743522855E7F}"/>
              </a:ext>
            </a:extLst>
          </p:cNvPr>
          <p:cNvSpPr txBox="1"/>
          <p:nvPr userDrawn="1"/>
        </p:nvSpPr>
        <p:spPr>
          <a:xfrm>
            <a:off x="5608525" y="0"/>
            <a:ext cx="974949" cy="310769"/>
          </a:xfrm>
          <a:prstGeom prst="rect">
            <a:avLst/>
          </a:prstGeom>
          <a:noFill/>
        </p:spPr>
        <p:txBody>
          <a:bodyPr vert="horz" wrap="square" lIns="0" tIns="0" rIns="0" bIns="0" rtlCol="0" anchor="ctr" anchorCtr="1">
            <a:spAutoFit/>
          </a:bodyPr>
          <a:lstStyle/>
          <a:p>
            <a:pPr algn="ctr">
              <a:spcBef>
                <a:spcPts val="0"/>
              </a:spcBef>
              <a:spcAft>
                <a:spcPts val="0"/>
              </a:spcAft>
            </a:pPr>
            <a:r>
              <a:rPr lang="en-AU" sz="1100">
                <a:solidFill>
                  <a:srgbClr val="93979B"/>
                </a:solidFill>
                <a:latin typeface="Jost" pitchFamily="2" charset="0"/>
              </a:rPr>
              <a:t>Internal use</a:t>
            </a:r>
          </a:p>
        </p:txBody>
      </p:sp>
    </p:spTree>
    <p:extLst>
      <p:ext uri="{BB962C8B-B14F-4D97-AF65-F5344CB8AC3E}">
        <p14:creationId xmlns:p14="http://schemas.microsoft.com/office/powerpoint/2010/main" val="140155379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77967" y="97536"/>
            <a:ext cx="114480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5A2E8F"/>
              </a:buClr>
              <a:buSzPts val="2200"/>
              <a:buFont typeface="Proxima Nova Semibold"/>
              <a:buNone/>
              <a:defRPr sz="2200" i="0" u="none" strike="noStrike" cap="none">
                <a:solidFill>
                  <a:srgbClr val="5A2E8F"/>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AD8B2E"/>
              </a:buClr>
              <a:buSzPts val="2800"/>
              <a:buFont typeface="Helvetica Neue Light"/>
              <a:buNone/>
              <a:defRPr sz="2800" b="0" i="0" u="none" strike="noStrike" cap="none">
                <a:solidFill>
                  <a:srgbClr val="AD8B2E"/>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body" idx="1"/>
          </p:nvPr>
        </p:nvSpPr>
        <p:spPr>
          <a:xfrm>
            <a:off x="377967" y="1097280"/>
            <a:ext cx="114480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404251"/>
              </a:buClr>
              <a:buSzPts val="1400"/>
              <a:buFont typeface="Roboto"/>
              <a:buChar char="●"/>
              <a:defRPr i="0" u="none" strike="noStrike" cap="none">
                <a:solidFill>
                  <a:srgbClr val="404251"/>
                </a:solidFill>
                <a:latin typeface="Roboto"/>
                <a:ea typeface="Roboto"/>
                <a:cs typeface="Roboto"/>
                <a:sym typeface="Roboto"/>
              </a:defRPr>
            </a:lvl1pPr>
            <a:lvl2pPr marL="914400" marR="0" lvl="1" indent="-292100" algn="l" rtl="0">
              <a:lnSpc>
                <a:spcPct val="115000"/>
              </a:lnSpc>
              <a:spcBef>
                <a:spcPts val="600"/>
              </a:spcBef>
              <a:spcAft>
                <a:spcPts val="0"/>
              </a:spcAft>
              <a:buClr>
                <a:srgbClr val="404251"/>
              </a:buClr>
              <a:buSzPts val="1000"/>
              <a:buFont typeface="Roboto"/>
              <a:buChar char="○"/>
              <a:defRPr sz="1000" i="0" u="none" strike="noStrike" cap="none">
                <a:solidFill>
                  <a:srgbClr val="404251"/>
                </a:solidFill>
                <a:latin typeface="Roboto"/>
                <a:ea typeface="Roboto"/>
                <a:cs typeface="Roboto"/>
                <a:sym typeface="Roboto"/>
              </a:defRPr>
            </a:lvl2pPr>
            <a:lvl3pPr marL="1371600" marR="0" lvl="2" indent="-292100" algn="l" rtl="0">
              <a:lnSpc>
                <a:spcPct val="115000"/>
              </a:lnSpc>
              <a:spcBef>
                <a:spcPts val="600"/>
              </a:spcBef>
              <a:spcAft>
                <a:spcPts val="0"/>
              </a:spcAft>
              <a:buClr>
                <a:srgbClr val="404251"/>
              </a:buClr>
              <a:buSzPts val="1000"/>
              <a:buFont typeface="Roboto"/>
              <a:buChar char="■"/>
              <a:defRPr sz="1000" i="0" u="none" strike="noStrike" cap="none">
                <a:solidFill>
                  <a:srgbClr val="404251"/>
                </a:solidFill>
                <a:latin typeface="Roboto"/>
                <a:ea typeface="Roboto"/>
                <a:cs typeface="Roboto"/>
                <a:sym typeface="Roboto"/>
              </a:defRPr>
            </a:lvl3pPr>
            <a:lvl4pPr marL="1828800" marR="0" lvl="3" indent="-292100" algn="l" rtl="0">
              <a:lnSpc>
                <a:spcPct val="115000"/>
              </a:lnSpc>
              <a:spcBef>
                <a:spcPts val="600"/>
              </a:spcBef>
              <a:spcAft>
                <a:spcPts val="0"/>
              </a:spcAft>
              <a:buClr>
                <a:srgbClr val="404251"/>
              </a:buClr>
              <a:buSzPts val="1000"/>
              <a:buFont typeface="Roboto"/>
              <a:buChar char="●"/>
              <a:defRPr sz="1000" i="0" u="none" strike="noStrike" cap="none">
                <a:solidFill>
                  <a:srgbClr val="404251"/>
                </a:solidFill>
                <a:latin typeface="Roboto"/>
                <a:ea typeface="Roboto"/>
                <a:cs typeface="Roboto"/>
                <a:sym typeface="Roboto"/>
              </a:defRPr>
            </a:lvl4pPr>
            <a:lvl5pPr marL="2286000" marR="0" lvl="4" indent="-292100" algn="l" rtl="0">
              <a:lnSpc>
                <a:spcPct val="115000"/>
              </a:lnSpc>
              <a:spcBef>
                <a:spcPts val="600"/>
              </a:spcBef>
              <a:spcAft>
                <a:spcPts val="0"/>
              </a:spcAft>
              <a:buClr>
                <a:srgbClr val="404251"/>
              </a:buClr>
              <a:buSzPts val="1000"/>
              <a:buFont typeface="Roboto"/>
              <a:buChar char="○"/>
              <a:defRPr sz="1000" i="0" u="none" strike="noStrike" cap="none">
                <a:solidFill>
                  <a:srgbClr val="404251"/>
                </a:solidFill>
                <a:latin typeface="Roboto"/>
                <a:ea typeface="Roboto"/>
                <a:cs typeface="Roboto"/>
                <a:sym typeface="Roboto"/>
              </a:defRPr>
            </a:lvl5pPr>
            <a:lvl6pPr marL="2743200" marR="0" lvl="5" indent="-292100" algn="l" rtl="0">
              <a:lnSpc>
                <a:spcPct val="115000"/>
              </a:lnSpc>
              <a:spcBef>
                <a:spcPts val="600"/>
              </a:spcBef>
              <a:spcAft>
                <a:spcPts val="0"/>
              </a:spcAft>
              <a:buClr>
                <a:srgbClr val="404251"/>
              </a:buClr>
              <a:buSzPts val="1000"/>
              <a:buFont typeface="Roboto"/>
              <a:buChar char="■"/>
              <a:defRPr sz="1000" i="0" u="none" strike="noStrike" cap="none">
                <a:solidFill>
                  <a:srgbClr val="404251"/>
                </a:solidFill>
                <a:latin typeface="Roboto"/>
                <a:ea typeface="Roboto"/>
                <a:cs typeface="Roboto"/>
                <a:sym typeface="Roboto"/>
              </a:defRPr>
            </a:lvl6pPr>
            <a:lvl7pPr marL="3200400" marR="0" lvl="6" indent="-292100" algn="l" rtl="0">
              <a:lnSpc>
                <a:spcPct val="115000"/>
              </a:lnSpc>
              <a:spcBef>
                <a:spcPts val="600"/>
              </a:spcBef>
              <a:spcAft>
                <a:spcPts val="0"/>
              </a:spcAft>
              <a:buClr>
                <a:srgbClr val="404251"/>
              </a:buClr>
              <a:buSzPts val="1000"/>
              <a:buFont typeface="Roboto"/>
              <a:buChar char="●"/>
              <a:defRPr sz="1000" i="0" u="none" strike="noStrike" cap="none">
                <a:solidFill>
                  <a:srgbClr val="404251"/>
                </a:solidFill>
                <a:latin typeface="Roboto"/>
                <a:ea typeface="Roboto"/>
                <a:cs typeface="Roboto"/>
                <a:sym typeface="Roboto"/>
              </a:defRPr>
            </a:lvl7pPr>
            <a:lvl8pPr marL="3657600" marR="0" lvl="7" indent="-292100" algn="l" rtl="0">
              <a:lnSpc>
                <a:spcPct val="115000"/>
              </a:lnSpc>
              <a:spcBef>
                <a:spcPts val="600"/>
              </a:spcBef>
              <a:spcAft>
                <a:spcPts val="0"/>
              </a:spcAft>
              <a:buClr>
                <a:srgbClr val="404251"/>
              </a:buClr>
              <a:buSzPts val="1000"/>
              <a:buFont typeface="Roboto"/>
              <a:buChar char="○"/>
              <a:defRPr sz="1000" i="0" u="none" strike="noStrike" cap="none">
                <a:solidFill>
                  <a:srgbClr val="404251"/>
                </a:solidFill>
                <a:latin typeface="Roboto"/>
                <a:ea typeface="Roboto"/>
                <a:cs typeface="Roboto"/>
                <a:sym typeface="Roboto"/>
              </a:defRPr>
            </a:lvl8pPr>
            <a:lvl9pPr marL="4114800" marR="0" lvl="8" indent="-292100" algn="l" rtl="0">
              <a:lnSpc>
                <a:spcPct val="115000"/>
              </a:lnSpc>
              <a:spcBef>
                <a:spcPts val="600"/>
              </a:spcBef>
              <a:spcAft>
                <a:spcPts val="600"/>
              </a:spcAft>
              <a:buClr>
                <a:srgbClr val="404251"/>
              </a:buClr>
              <a:buSzPts val="1000"/>
              <a:buFont typeface="Roboto"/>
              <a:buChar char="■"/>
              <a:defRPr sz="1000" i="0" u="none" strike="noStrike" cap="none">
                <a:solidFill>
                  <a:srgbClr val="404251"/>
                </a:solidFill>
                <a:latin typeface="Roboto"/>
                <a:ea typeface="Roboto"/>
                <a:cs typeface="Roboto"/>
                <a:sym typeface="Roboto"/>
              </a:defRPr>
            </a:lvl9pPr>
          </a:lstStyle>
          <a:p>
            <a:endParaRPr/>
          </a:p>
        </p:txBody>
      </p:sp>
      <p:sp>
        <p:nvSpPr>
          <p:cNvPr id="8" name="Google Shape;8;p1"/>
          <p:cNvSpPr txBox="1"/>
          <p:nvPr/>
        </p:nvSpPr>
        <p:spPr>
          <a:xfrm>
            <a:off x="11079549" y="6259191"/>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333">
                <a:solidFill>
                  <a:srgbClr val="ADADAD"/>
                </a:solidFill>
              </a:rPr>
              <a:pPr marL="0" lvl="0" indent="0" algn="r" rtl="0">
                <a:spcBef>
                  <a:spcPts val="0"/>
                </a:spcBef>
                <a:spcAft>
                  <a:spcPts val="0"/>
                </a:spcAft>
                <a:buNone/>
              </a:pPr>
              <a:t>‹#›</a:t>
            </a:fld>
            <a:endParaRPr sz="1333">
              <a:solidFill>
                <a:srgbClr val="ADADAD"/>
              </a:solidFill>
            </a:endParaRPr>
          </a:p>
        </p:txBody>
      </p:sp>
      <p:pic>
        <p:nvPicPr>
          <p:cNvPr id="9" name="Google Shape;9;p1"/>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520542" y="6432507"/>
            <a:ext cx="849001" cy="178167"/>
          </a:xfrm>
          <a:prstGeom prst="rect">
            <a:avLst/>
          </a:prstGeom>
          <a:noFill/>
          <a:ln>
            <a:noFill/>
          </a:ln>
        </p:spPr>
      </p:pic>
      <p:cxnSp>
        <p:nvCxnSpPr>
          <p:cNvPr id="10" name="Google Shape;10;p1"/>
          <p:cNvCxnSpPr/>
          <p:nvPr/>
        </p:nvCxnSpPr>
        <p:spPr>
          <a:xfrm>
            <a:off x="0" y="6192748"/>
            <a:ext cx="12204000" cy="0"/>
          </a:xfrm>
          <a:prstGeom prst="straightConnector1">
            <a:avLst/>
          </a:prstGeom>
          <a:noFill/>
          <a:ln w="9525" cap="flat" cmpd="sng">
            <a:solidFill>
              <a:srgbClr val="DBD4EB"/>
            </a:solidFill>
            <a:prstDash val="solid"/>
            <a:round/>
            <a:headEnd type="none" w="med" len="med"/>
            <a:tailEnd type="none" w="med" len="med"/>
          </a:ln>
        </p:spPr>
      </p:cxnSp>
      <p:sp>
        <p:nvSpPr>
          <p:cNvPr id="11" name="Google Shape;11;p1"/>
          <p:cNvSpPr txBox="1"/>
          <p:nvPr/>
        </p:nvSpPr>
        <p:spPr>
          <a:xfrm>
            <a:off x="1572435" y="6449767"/>
            <a:ext cx="3719200" cy="14356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933">
                <a:solidFill>
                  <a:schemeClr val="dk2"/>
                </a:solidFill>
                <a:latin typeface="Roboto"/>
                <a:ea typeface="Roboto"/>
                <a:cs typeface="Roboto"/>
                <a:sym typeface="Roboto"/>
              </a:rPr>
              <a:t>Private and confidential - not for circulation </a:t>
            </a:r>
            <a:endParaRPr sz="933">
              <a:solidFill>
                <a:schemeClr val="dk2"/>
              </a:solidFill>
              <a:latin typeface="Roboto"/>
              <a:ea typeface="Roboto"/>
              <a:cs typeface="Roboto"/>
              <a:sym typeface="Roboto"/>
            </a:endParaRPr>
          </a:p>
        </p:txBody>
      </p:sp>
    </p:spTree>
    <p:extLst>
      <p:ext uri="{BB962C8B-B14F-4D97-AF65-F5344CB8AC3E}">
        <p14:creationId xmlns:p14="http://schemas.microsoft.com/office/powerpoint/2010/main" val="265916637"/>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8" r:id="rId14"/>
    <p:sldLayoutId id="214748366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46">
          <p15:clr>
            <a:srgbClr val="EA4335"/>
          </p15:clr>
        </p15:guide>
        <p15:guide id="2" pos="5514">
          <p15:clr>
            <a:srgbClr val="EA4335"/>
          </p15:clr>
        </p15:guide>
        <p15:guide id="3" pos="2883">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7.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7.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14.pn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slideLayout" Target="../slideLayouts/slideLayout3.xml"/><Relationship Id="rId16" Type="http://schemas.openxmlformats.org/officeDocument/2006/relationships/image" Target="../media/image53.jpeg"/><Relationship Id="rId1" Type="http://schemas.openxmlformats.org/officeDocument/2006/relationships/video" Target="https://player.vimeo.com/video/762141180?h=fbe915f607&amp;app_id=122963" TargetMode="Externa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15.png"/><Relationship Id="rId9" Type="http://schemas.openxmlformats.org/officeDocument/2006/relationships/image" Target="../media/image46.jpeg"/><Relationship Id="rId1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mailto:sponex@hydrogenconnect.com.au"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tel:0491209066" TargetMode="External"/><Relationship Id="rId5" Type="http://schemas.openxmlformats.org/officeDocument/2006/relationships/image" Target="../media/image57.jpe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61.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https://dim.mcusercontent.com/cs/a0fe40f23d089fcd8b565de8a/images/77e1147d-0ba2-972e-b02a-62f6d6f38569.jpg?w=265&amp;dpr=2"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CE5D832B-7E70-2E19-CB57-9A45DDF3E4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81" y="5633552"/>
            <a:ext cx="2025535" cy="594297"/>
          </a:xfrm>
          <a:prstGeom prst="rect">
            <a:avLst/>
          </a:prstGeom>
        </p:spPr>
      </p:pic>
      <p:pic>
        <p:nvPicPr>
          <p:cNvPr id="13" name="Picture 12">
            <a:extLst>
              <a:ext uri="{FF2B5EF4-FFF2-40B4-BE49-F238E27FC236}">
                <a16:creationId xmlns:a16="http://schemas.microsoft.com/office/drawing/2014/main" id="{799AE933-79ED-7B31-C975-7E39A596B552}"/>
              </a:ext>
            </a:extLst>
          </p:cNvPr>
          <p:cNvPicPr>
            <a:picLocks noChangeAspect="1"/>
          </p:cNvPicPr>
          <p:nvPr/>
        </p:nvPicPr>
        <p:blipFill>
          <a:blip r:embed="rId4"/>
          <a:stretch>
            <a:fillRect/>
          </a:stretch>
        </p:blipFill>
        <p:spPr>
          <a:xfrm>
            <a:off x="308911" y="4465587"/>
            <a:ext cx="1733550" cy="781050"/>
          </a:xfrm>
          <a:prstGeom prst="rect">
            <a:avLst/>
          </a:prstGeom>
        </p:spPr>
      </p:pic>
      <p:sp>
        <p:nvSpPr>
          <p:cNvPr id="14" name="Title 1">
            <a:extLst>
              <a:ext uri="{FF2B5EF4-FFF2-40B4-BE49-F238E27FC236}">
                <a16:creationId xmlns:a16="http://schemas.microsoft.com/office/drawing/2014/main" id="{A88711A3-E3D7-5059-A122-EB82B32A6CFB}"/>
              </a:ext>
            </a:extLst>
          </p:cNvPr>
          <p:cNvSpPr txBox="1">
            <a:spLocks/>
          </p:cNvSpPr>
          <p:nvPr/>
        </p:nvSpPr>
        <p:spPr>
          <a:xfrm>
            <a:off x="2514600" y="979026"/>
            <a:ext cx="71628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4200" b="1" dirty="0">
                <a:solidFill>
                  <a:srgbClr val="1B3055"/>
                </a:solidFill>
                <a:latin typeface="DeVinne BT" panose="02020604080705090303" pitchFamily="18" charset="0"/>
              </a:rPr>
              <a:t>End of Year </a:t>
            </a:r>
            <a:br>
              <a:rPr lang="en-US" b="1" dirty="0">
                <a:solidFill>
                  <a:srgbClr val="1B3055"/>
                </a:solidFill>
                <a:latin typeface="DeVinne BT" panose="02020604080705090303" pitchFamily="18" charset="0"/>
              </a:rPr>
            </a:br>
            <a:r>
              <a:rPr lang="en-US" sz="6600" b="1" dirty="0">
                <a:solidFill>
                  <a:srgbClr val="1B3055"/>
                </a:solidFill>
                <a:latin typeface="DeVinne BT" panose="02020604080705090303" pitchFamily="18" charset="0"/>
              </a:rPr>
              <a:t>Industry Showcase</a:t>
            </a:r>
          </a:p>
        </p:txBody>
      </p:sp>
      <p:sp>
        <p:nvSpPr>
          <p:cNvPr id="15" name="Title 1">
            <a:extLst>
              <a:ext uri="{FF2B5EF4-FFF2-40B4-BE49-F238E27FC236}">
                <a16:creationId xmlns:a16="http://schemas.microsoft.com/office/drawing/2014/main" id="{C391598E-8EBE-E2EC-50C4-2B41BA1F9947}"/>
              </a:ext>
            </a:extLst>
          </p:cNvPr>
          <p:cNvSpPr txBox="1">
            <a:spLocks/>
          </p:cNvSpPr>
          <p:nvPr/>
        </p:nvSpPr>
        <p:spPr>
          <a:xfrm>
            <a:off x="2514600" y="3255421"/>
            <a:ext cx="7162800" cy="594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1800" dirty="0">
                <a:solidFill>
                  <a:srgbClr val="70B84D"/>
                </a:solidFill>
              </a:rPr>
              <a:t>8 December 2022  </a:t>
            </a:r>
            <a:r>
              <a:rPr lang="en-US" sz="1800" dirty="0"/>
              <a:t>|  </a:t>
            </a:r>
            <a:r>
              <a:rPr lang="en-US" sz="1800" dirty="0">
                <a:solidFill>
                  <a:srgbClr val="70B84D"/>
                </a:solidFill>
              </a:rPr>
              <a:t>Customs House Brisbane</a:t>
            </a:r>
          </a:p>
        </p:txBody>
      </p:sp>
      <p:cxnSp>
        <p:nvCxnSpPr>
          <p:cNvPr id="16" name="Straight Connector 15">
            <a:extLst>
              <a:ext uri="{FF2B5EF4-FFF2-40B4-BE49-F238E27FC236}">
                <a16:creationId xmlns:a16="http://schemas.microsoft.com/office/drawing/2014/main" id="{FFBD73A4-B66C-50C3-6F3B-41F0FB65100C}"/>
              </a:ext>
            </a:extLst>
          </p:cNvPr>
          <p:cNvCxnSpPr>
            <a:cxnSpLocks/>
          </p:cNvCxnSpPr>
          <p:nvPr/>
        </p:nvCxnSpPr>
        <p:spPr>
          <a:xfrm>
            <a:off x="2957945" y="3110345"/>
            <a:ext cx="6276109" cy="0"/>
          </a:xfrm>
          <a:prstGeom prst="line">
            <a:avLst/>
          </a:prstGeom>
          <a:ln>
            <a:solidFill>
              <a:srgbClr val="70B84D"/>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1F95BC9E-4070-FC30-B62C-16A9E318DA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1783" y="4091024"/>
            <a:ext cx="1700447" cy="1100092"/>
          </a:xfrm>
          <a:prstGeom prst="rect">
            <a:avLst/>
          </a:prstGeom>
        </p:spPr>
      </p:pic>
      <p:pic>
        <p:nvPicPr>
          <p:cNvPr id="38" name="Picture 37" descr="A picture containing sky, outdoor, sun, sunset&#10;&#10;Description automatically generated">
            <a:extLst>
              <a:ext uri="{FF2B5EF4-FFF2-40B4-BE49-F238E27FC236}">
                <a16:creationId xmlns:a16="http://schemas.microsoft.com/office/drawing/2014/main" id="{EF6C2DAB-6DAC-D5E1-DE24-469D2E8F24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9463" y="5079463"/>
            <a:ext cx="1660923" cy="1107383"/>
          </a:xfrm>
          <a:prstGeom prst="rect">
            <a:avLst/>
          </a:prstGeom>
        </p:spPr>
      </p:pic>
      <p:pic>
        <p:nvPicPr>
          <p:cNvPr id="39" name="Picture 38" descr="A group of wind turbines&#10;&#10;Description automatically generated with medium confidence">
            <a:extLst>
              <a:ext uri="{FF2B5EF4-FFF2-40B4-BE49-F238E27FC236}">
                <a16:creationId xmlns:a16="http://schemas.microsoft.com/office/drawing/2014/main" id="{1156AA64-FD94-4386-6AA8-166F9AAFC5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3248" y="4091024"/>
            <a:ext cx="1660923" cy="1100092"/>
          </a:xfrm>
          <a:prstGeom prst="rect">
            <a:avLst/>
          </a:prstGeom>
        </p:spPr>
      </p:pic>
      <p:pic>
        <p:nvPicPr>
          <p:cNvPr id="40" name="Picture 39" descr="A picture containing text, sky, road, outdoor&#10;&#10;Description automatically generated">
            <a:extLst>
              <a:ext uri="{FF2B5EF4-FFF2-40B4-BE49-F238E27FC236}">
                <a16:creationId xmlns:a16="http://schemas.microsoft.com/office/drawing/2014/main" id="{FDE1D3DF-846C-6DD6-97E5-8B4A814949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90831" y="5079860"/>
            <a:ext cx="1661708" cy="1107383"/>
          </a:xfrm>
          <a:prstGeom prst="rect">
            <a:avLst/>
          </a:prstGeom>
        </p:spPr>
      </p:pic>
      <p:pic>
        <p:nvPicPr>
          <p:cNvPr id="41" name="Picture 40" descr="A picture containing person, factory&#10;&#10;Description automatically generated">
            <a:extLst>
              <a:ext uri="{FF2B5EF4-FFF2-40B4-BE49-F238E27FC236}">
                <a16:creationId xmlns:a16="http://schemas.microsoft.com/office/drawing/2014/main" id="{B0844E38-EFB1-6F1A-1D65-3A2571A159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9318" y="4091024"/>
            <a:ext cx="1656318" cy="1100092"/>
          </a:xfrm>
          <a:prstGeom prst="rect">
            <a:avLst/>
          </a:prstGeom>
        </p:spPr>
      </p:pic>
    </p:spTree>
    <p:extLst>
      <p:ext uri="{BB962C8B-B14F-4D97-AF65-F5344CB8AC3E}">
        <p14:creationId xmlns:p14="http://schemas.microsoft.com/office/powerpoint/2010/main" val="657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199" y="4385586"/>
            <a:ext cx="10005291" cy="1733149"/>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676744" y="1347838"/>
            <a:ext cx="10515600" cy="671802"/>
          </a:xfrm>
        </p:spPr>
        <p:txBody>
          <a:bodyPr>
            <a:normAutofit/>
          </a:bodyPr>
          <a:lstStyle/>
          <a:p>
            <a:r>
              <a:rPr lang="en-US" sz="3800" dirty="0">
                <a:solidFill>
                  <a:srgbClr val="1B3055"/>
                </a:solidFill>
                <a:latin typeface="Segoe UI" panose="020B0502040204020203" pitchFamily="34" charset="0"/>
                <a:cs typeface="Segoe UI" panose="020B0502040204020203" pitchFamily="34" charset="0"/>
              </a:rPr>
              <a:t>H2Q’s  Working Group update</a:t>
            </a:r>
          </a:p>
        </p:txBody>
      </p:sp>
      <p:sp>
        <p:nvSpPr>
          <p:cNvPr id="9" name="Oval 8">
            <a:extLst>
              <a:ext uri="{FF2B5EF4-FFF2-40B4-BE49-F238E27FC236}">
                <a16:creationId xmlns:a16="http://schemas.microsoft.com/office/drawing/2014/main" id="{113CE2AF-BE94-8658-BBE0-4C62BE46FD90}"/>
              </a:ext>
            </a:extLst>
          </p:cNvPr>
          <p:cNvSpPr/>
          <p:nvPr/>
        </p:nvSpPr>
        <p:spPr>
          <a:xfrm>
            <a:off x="5052227" y="4398913"/>
            <a:ext cx="1708479" cy="1774000"/>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Training, Education &amp; Skills</a:t>
            </a:r>
            <a:endParaRPr lang="en-AU" b="1" dirty="0"/>
          </a:p>
        </p:txBody>
      </p:sp>
      <p:sp>
        <p:nvSpPr>
          <p:cNvPr id="10" name="Oval 9">
            <a:extLst>
              <a:ext uri="{FF2B5EF4-FFF2-40B4-BE49-F238E27FC236}">
                <a16:creationId xmlns:a16="http://schemas.microsoft.com/office/drawing/2014/main" id="{AD9755CD-1919-845F-2218-A3FE885D395F}"/>
              </a:ext>
            </a:extLst>
          </p:cNvPr>
          <p:cNvSpPr/>
          <p:nvPr/>
        </p:nvSpPr>
        <p:spPr>
          <a:xfrm>
            <a:off x="3001890" y="4398913"/>
            <a:ext cx="1734121" cy="1746911"/>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Policy and Advocacy</a:t>
            </a:r>
            <a:endParaRPr lang="en-AU" b="1" dirty="0"/>
          </a:p>
        </p:txBody>
      </p:sp>
      <p:sp>
        <p:nvSpPr>
          <p:cNvPr id="12" name="Oval 11">
            <a:extLst>
              <a:ext uri="{FF2B5EF4-FFF2-40B4-BE49-F238E27FC236}">
                <a16:creationId xmlns:a16="http://schemas.microsoft.com/office/drawing/2014/main" id="{3EC2CFAA-30A8-48DD-F6D5-60789E3983EA}"/>
              </a:ext>
            </a:extLst>
          </p:cNvPr>
          <p:cNvSpPr/>
          <p:nvPr/>
        </p:nvSpPr>
        <p:spPr>
          <a:xfrm>
            <a:off x="838199" y="4398913"/>
            <a:ext cx="1734121" cy="1746911"/>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Supply Chain</a:t>
            </a:r>
            <a:endParaRPr lang="en-AU" sz="1200" b="1" dirty="0"/>
          </a:p>
        </p:txBody>
      </p:sp>
      <p:sp>
        <p:nvSpPr>
          <p:cNvPr id="13" name="Oval 12">
            <a:extLst>
              <a:ext uri="{FF2B5EF4-FFF2-40B4-BE49-F238E27FC236}">
                <a16:creationId xmlns:a16="http://schemas.microsoft.com/office/drawing/2014/main" id="{691EEE09-C164-A56F-E270-1EC2E83D3506}"/>
              </a:ext>
            </a:extLst>
          </p:cNvPr>
          <p:cNvSpPr/>
          <p:nvPr/>
        </p:nvSpPr>
        <p:spPr>
          <a:xfrm>
            <a:off x="7356111" y="4371823"/>
            <a:ext cx="1778899" cy="1774001"/>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Safety Regulations and Compliance</a:t>
            </a:r>
            <a:endParaRPr lang="en-AU" sz="1700" b="1" dirty="0"/>
          </a:p>
        </p:txBody>
      </p:sp>
      <p:sp>
        <p:nvSpPr>
          <p:cNvPr id="15" name="Oval 14">
            <a:extLst>
              <a:ext uri="{FF2B5EF4-FFF2-40B4-BE49-F238E27FC236}">
                <a16:creationId xmlns:a16="http://schemas.microsoft.com/office/drawing/2014/main" id="{B93A277E-B13B-716E-FCAE-5BE33D726CDE}"/>
              </a:ext>
            </a:extLst>
          </p:cNvPr>
          <p:cNvSpPr/>
          <p:nvPr/>
        </p:nvSpPr>
        <p:spPr>
          <a:xfrm>
            <a:off x="9566456" y="4371823"/>
            <a:ext cx="1708480" cy="1746912"/>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Start Ups </a:t>
            </a:r>
            <a:r>
              <a:rPr lang="en-GB" b="1"/>
              <a:t>&amp;  Innovation</a:t>
            </a:r>
            <a:endParaRPr lang="en-GB" b="1" dirty="0"/>
          </a:p>
        </p:txBody>
      </p:sp>
      <p:sp>
        <p:nvSpPr>
          <p:cNvPr id="16" name="TextBox 9">
            <a:extLst>
              <a:ext uri="{FF2B5EF4-FFF2-40B4-BE49-F238E27FC236}">
                <a16:creationId xmlns:a16="http://schemas.microsoft.com/office/drawing/2014/main" id="{EAEF5839-87D5-DF9B-A1F5-CDDF98877194}"/>
              </a:ext>
            </a:extLst>
          </p:cNvPr>
          <p:cNvSpPr txBox="1"/>
          <p:nvPr/>
        </p:nvSpPr>
        <p:spPr>
          <a:xfrm>
            <a:off x="2760603" y="2782669"/>
            <a:ext cx="6805853"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B0504020202020204" pitchFamily="34" charset="0"/>
              </a:rPr>
              <a:t>Behnoud </a:t>
            </a:r>
            <a:r>
              <a:rPr kumimoji="0" lang="en-GB" sz="2000" b="1" i="0" u="none" strike="noStrike" kern="1200" cap="none" spc="0" normalizeH="0" baseline="0" noProof="0" dirty="0" err="1">
                <a:ln>
                  <a:noFill/>
                </a:ln>
                <a:solidFill>
                  <a:prstClr val="black"/>
                </a:solidFill>
                <a:effectLst/>
                <a:uLnTx/>
                <a:uFillTx/>
                <a:latin typeface="Avenir Next LT Pro" panose="020B0504020202020204" pitchFamily="34" charset="0"/>
              </a:rPr>
              <a:t>Tahmesby</a:t>
            </a:r>
            <a:r>
              <a:rPr kumimoji="0" lang="en-GB" sz="2000" b="1" i="0" u="none" strike="noStrike" kern="1200" cap="none" spc="0" normalizeH="0" baseline="0" noProof="0" dirty="0">
                <a:ln>
                  <a:noFill/>
                </a:ln>
                <a:solidFill>
                  <a:prstClr val="black"/>
                </a:solidFill>
                <a:effectLst/>
                <a:uLnTx/>
                <a:uFillTx/>
                <a:latin typeface="Avenir Next LT Pro" panose="020B0504020202020204" pitchFamily="34" charset="0"/>
              </a:rPr>
              <a:t> </a:t>
            </a:r>
            <a:endParaRPr lang="en-AU" sz="1600" dirty="0">
              <a:solidFill>
                <a:srgbClr val="3C3C3B"/>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rgbClr val="3C3C3B"/>
                </a:solidFill>
                <a:effectLst/>
                <a:uLnTx/>
                <a:uFillTx/>
                <a:latin typeface="Avenir Next LT Pro" panose="020B0504020202020204" pitchFamily="34" charset="0"/>
              </a:rPr>
              <a:t>H2Q Director – Working Groups</a:t>
            </a:r>
            <a:endParaRPr kumimoji="0" lang="en-AU" sz="2000" i="0" u="none" strike="noStrike" kern="1200" cap="none" spc="0" normalizeH="0" baseline="0" noProof="0" dirty="0">
              <a:ln>
                <a:noFill/>
              </a:ln>
              <a:solidFill>
                <a:srgbClr val="3C3C3B"/>
              </a:solidFill>
              <a:effectLst/>
              <a:uLnTx/>
              <a:uFillTx/>
              <a:latin typeface="Avenir Next LT Pro" panose="020B0504020202020204" pitchFamily="34" charset="0"/>
            </a:endParaRPr>
          </a:p>
        </p:txBody>
      </p:sp>
      <p:pic>
        <p:nvPicPr>
          <p:cNvPr id="2050" name="Picture 2" descr="Behnoud Tahmaseby">
            <a:extLst>
              <a:ext uri="{FF2B5EF4-FFF2-40B4-BE49-F238E27FC236}">
                <a16:creationId xmlns:a16="http://schemas.microsoft.com/office/drawing/2014/main" id="{19B25665-DD53-BAC0-61F0-C813031503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591" y="2224971"/>
            <a:ext cx="1656145" cy="165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199" y="2369973"/>
            <a:ext cx="10005291" cy="4058536"/>
          </a:xfrm>
        </p:spPr>
        <p:txBody>
          <a:bodyPr>
            <a:normAutofit/>
          </a:bodyPr>
          <a:lstStyle/>
          <a:p>
            <a:pPr marL="0" indent="0">
              <a:buNone/>
            </a:pPr>
            <a:r>
              <a:rPr lang="en-GB" sz="1800" b="1" dirty="0">
                <a:latin typeface="Avenir Next LT Pro" panose="020B0504020202020204" pitchFamily="34" charset="0"/>
              </a:rPr>
              <a:t>GOALS AND OBJECTIVES</a:t>
            </a:r>
          </a:p>
          <a:p>
            <a:pPr marL="0" indent="0">
              <a:buNone/>
            </a:pPr>
            <a:endParaRPr lang="en-GB" sz="1800" b="1" dirty="0">
              <a:latin typeface="Avenir Next LT Pro" panose="020B0504020202020204" pitchFamily="34" charset="0"/>
            </a:endParaRPr>
          </a:p>
          <a:p>
            <a:r>
              <a:rPr lang="en-GB" sz="1800" dirty="0">
                <a:latin typeface="Avenir Next LT Pro" panose="020B0504020202020204" pitchFamily="34" charset="0"/>
              </a:rPr>
              <a:t>QLD educators stand at the cutting edge of hydrogen skill development</a:t>
            </a:r>
          </a:p>
          <a:p>
            <a:r>
              <a:rPr lang="en-GB" sz="1800" dirty="0">
                <a:latin typeface="Avenir Next LT Pro" panose="020B0504020202020204" pitchFamily="34" charset="0"/>
              </a:rPr>
              <a:t>QLD industry &amp; workforce has access to world-class hydrogen training</a:t>
            </a:r>
          </a:p>
          <a:p>
            <a:r>
              <a:rPr lang="en-GB" sz="1800" dirty="0">
                <a:latin typeface="Avenir Next LT Pro" panose="020B0504020202020204" pitchFamily="34" charset="0"/>
              </a:rPr>
              <a:t>Collaboration is occurring to ensure skilling solutions meet the needs of the workforce</a:t>
            </a:r>
          </a:p>
          <a:p>
            <a:r>
              <a:rPr lang="en-GB" sz="1800" dirty="0">
                <a:latin typeface="Avenir Next LT Pro" panose="020B0504020202020204" pitchFamily="34" charset="0"/>
              </a:rPr>
              <a:t>QLD stakeholders are positioned to Influence the Vocational Education and Training system to ensure nationally accredited training package product development is occurring across all sectors</a:t>
            </a:r>
          </a:p>
        </p:txBody>
      </p:sp>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676744" y="1347838"/>
            <a:ext cx="10515600" cy="671802"/>
          </a:xfrm>
        </p:spPr>
        <p:txBody>
          <a:bodyPr>
            <a:normAutofit/>
          </a:bodyPr>
          <a:lstStyle/>
          <a:p>
            <a:r>
              <a:rPr lang="en-US" sz="2800" b="1" dirty="0">
                <a:solidFill>
                  <a:srgbClr val="1B3055"/>
                </a:solidFill>
                <a:latin typeface="Avenir Next LT Pro" panose="020B0504020202020204" pitchFamily="34" charset="0"/>
              </a:rPr>
              <a:t>H2Q Working Group 1 – Education, Skills and Training  </a:t>
            </a:r>
          </a:p>
        </p:txBody>
      </p:sp>
      <p:pic>
        <p:nvPicPr>
          <p:cNvPr id="5" name="Picture 4" descr="A picture containing text, clipart&#10;&#10;Description automatically generated">
            <a:extLst>
              <a:ext uri="{FF2B5EF4-FFF2-40B4-BE49-F238E27FC236}">
                <a16:creationId xmlns:a16="http://schemas.microsoft.com/office/drawing/2014/main" id="{8D409CAB-2C72-0B37-CADF-619A0554CE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744" y="5877676"/>
            <a:ext cx="2165966" cy="635500"/>
          </a:xfrm>
          <a:prstGeom prst="rect">
            <a:avLst/>
          </a:prstGeom>
        </p:spPr>
      </p:pic>
    </p:spTree>
    <p:extLst>
      <p:ext uri="{BB962C8B-B14F-4D97-AF65-F5344CB8AC3E}">
        <p14:creationId xmlns:p14="http://schemas.microsoft.com/office/powerpoint/2010/main" val="404039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769864" y="2236394"/>
            <a:ext cx="7755195" cy="2385212"/>
          </a:xfrm>
        </p:spPr>
        <p:txBody>
          <a:bodyPr>
            <a:normAutofit/>
          </a:bodyPr>
          <a:lstStyle/>
          <a:p>
            <a:r>
              <a:rPr lang="en-US" sz="1800" dirty="0"/>
              <a:t>Establishment of Sub Committees </a:t>
            </a:r>
          </a:p>
          <a:p>
            <a:r>
              <a:rPr lang="en-US" sz="1800" dirty="0"/>
              <a:t>Knowledge sharing </a:t>
            </a:r>
          </a:p>
          <a:p>
            <a:r>
              <a:rPr lang="en-US" sz="1800" dirty="0"/>
              <a:t>Practical tours of Hydrogen manufacturing</a:t>
            </a:r>
          </a:p>
          <a:p>
            <a:r>
              <a:rPr lang="en-US" sz="1800" dirty="0"/>
              <a:t>Safety Code Of Practice</a:t>
            </a:r>
          </a:p>
          <a:p>
            <a:r>
              <a:rPr lang="en-US" sz="1800" dirty="0"/>
              <a:t>Preparing QLD emergency responders for hydrogen vehicles</a:t>
            </a:r>
          </a:p>
          <a:p>
            <a:r>
              <a:rPr lang="en-US" sz="1800" dirty="0"/>
              <a:t>Training &amp; Assessment Resource Development (19 units)</a:t>
            </a:r>
          </a:p>
        </p:txBody>
      </p:sp>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769864" y="1347838"/>
            <a:ext cx="10515600" cy="671802"/>
          </a:xfrm>
        </p:spPr>
        <p:txBody>
          <a:bodyPr>
            <a:normAutofit/>
          </a:bodyPr>
          <a:lstStyle/>
          <a:p>
            <a:r>
              <a:rPr lang="en-US" sz="2800" b="1" dirty="0">
                <a:solidFill>
                  <a:srgbClr val="1B3055"/>
                </a:solidFill>
                <a:latin typeface="Avenir Next LT Pro" panose="020B0504020202020204" pitchFamily="34" charset="0"/>
              </a:rPr>
              <a:t>2022 Achievements </a:t>
            </a:r>
          </a:p>
        </p:txBody>
      </p:sp>
      <p:pic>
        <p:nvPicPr>
          <p:cNvPr id="5" name="Picture 4" descr="A picture containing text, clipart&#10;&#10;Description automatically generated">
            <a:extLst>
              <a:ext uri="{FF2B5EF4-FFF2-40B4-BE49-F238E27FC236}">
                <a16:creationId xmlns:a16="http://schemas.microsoft.com/office/drawing/2014/main" id="{8D409CAB-2C72-0B37-CADF-619A0554CE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744" y="5877676"/>
            <a:ext cx="2165966" cy="635500"/>
          </a:xfrm>
          <a:prstGeom prst="rect">
            <a:avLst/>
          </a:prstGeom>
        </p:spPr>
      </p:pic>
      <p:pic>
        <p:nvPicPr>
          <p:cNvPr id="9" name="Picture 8" descr="A group of people wearing safety vests&#10;&#10;Description automatically generated with medium confidence">
            <a:extLst>
              <a:ext uri="{FF2B5EF4-FFF2-40B4-BE49-F238E27FC236}">
                <a16:creationId xmlns:a16="http://schemas.microsoft.com/office/drawing/2014/main" id="{FB2E1CEB-D81E-B904-E9E0-17F7B6359A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4477" y="1415744"/>
            <a:ext cx="3563286" cy="2013256"/>
          </a:xfrm>
          <a:prstGeom prst="rect">
            <a:avLst/>
          </a:prstGeom>
          <a:solidFill>
            <a:srgbClr val="000000">
              <a:alpha val="50196"/>
            </a:srgbClr>
          </a:solidFill>
        </p:spPr>
      </p:pic>
    </p:spTree>
    <p:extLst>
      <p:ext uri="{BB962C8B-B14F-4D97-AF65-F5344CB8AC3E}">
        <p14:creationId xmlns:p14="http://schemas.microsoft.com/office/powerpoint/2010/main" val="272661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769863" y="2182761"/>
            <a:ext cx="9947297" cy="3588773"/>
          </a:xfrm>
        </p:spPr>
        <p:txBody>
          <a:bodyPr>
            <a:normAutofit fontScale="92500" lnSpcReduction="10000"/>
          </a:bodyPr>
          <a:lstStyle/>
          <a:p>
            <a:r>
              <a:rPr lang="en-US" sz="1800" dirty="0">
                <a:latin typeface="Avenir Next LT Pro" panose="020B0504020202020204" pitchFamily="34" charset="0"/>
              </a:rPr>
              <a:t>TAFE developing 10 units to manufacture H2 funded by DESBT</a:t>
            </a:r>
          </a:p>
          <a:p>
            <a:r>
              <a:rPr lang="en-US" sz="1800" dirty="0">
                <a:latin typeface="Avenir Next LT Pro" panose="020B0504020202020204" pitchFamily="34" charset="0"/>
              </a:rPr>
              <a:t>TAFE &amp; CQU developing nine units manufacture H2 funded by DESBT related to the three UEG Skills Sets</a:t>
            </a:r>
          </a:p>
          <a:p>
            <a:r>
              <a:rPr lang="en-US" sz="1800" dirty="0">
                <a:latin typeface="Avenir Next LT Pro" panose="020B0504020202020204" pitchFamily="34" charset="0"/>
              </a:rPr>
              <a:t>H2 Safety</a:t>
            </a:r>
          </a:p>
          <a:p>
            <a:r>
              <a:rPr lang="en-US" sz="1800" dirty="0">
                <a:latin typeface="Avenir Next LT Pro" panose="020B0504020202020204" pitchFamily="34" charset="0"/>
              </a:rPr>
              <a:t>Injecting H2 for Distribution</a:t>
            </a:r>
          </a:p>
          <a:p>
            <a:r>
              <a:rPr lang="en-US" sz="1800" dirty="0">
                <a:latin typeface="Avenir Next LT Pro" panose="020B0504020202020204" pitchFamily="34" charset="0"/>
              </a:rPr>
              <a:t>Monitoring H2 Control Systems</a:t>
            </a:r>
          </a:p>
          <a:p>
            <a:r>
              <a:rPr lang="en-US" sz="1800" dirty="0">
                <a:latin typeface="Avenir Next LT Pro" panose="020B0504020202020204" pitchFamily="34" charset="0"/>
              </a:rPr>
              <a:t>Ammonia Production Skills</a:t>
            </a:r>
          </a:p>
          <a:p>
            <a:r>
              <a:rPr lang="en-US" sz="1800" dirty="0">
                <a:latin typeface="Avenir Next LT Pro" panose="020B0504020202020204" pitchFamily="34" charset="0"/>
              </a:rPr>
              <a:t>Provision of other H2 Related Training &amp; Skills</a:t>
            </a:r>
          </a:p>
          <a:p>
            <a:r>
              <a:rPr lang="en-US" sz="1800" dirty="0">
                <a:latin typeface="Avenir Next LT Pro" panose="020B0504020202020204" pitchFamily="34" charset="0"/>
              </a:rPr>
              <a:t>Learning Library</a:t>
            </a:r>
          </a:p>
          <a:p>
            <a:r>
              <a:rPr lang="en-US" sz="1800" dirty="0">
                <a:latin typeface="Avenir Next LT Pro" panose="020B0504020202020204" pitchFamily="34" charset="0"/>
              </a:rPr>
              <a:t>Hydrogen &amp; Renewables Awareness</a:t>
            </a:r>
          </a:p>
          <a:p>
            <a:r>
              <a:rPr lang="en-US" sz="1800" dirty="0">
                <a:latin typeface="Avenir Next LT Pro" panose="020B0504020202020204" pitchFamily="34" charset="0"/>
              </a:rPr>
              <a:t>Site Visits</a:t>
            </a:r>
          </a:p>
        </p:txBody>
      </p:sp>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769864" y="1347838"/>
            <a:ext cx="10515600" cy="671802"/>
          </a:xfrm>
        </p:spPr>
        <p:txBody>
          <a:bodyPr>
            <a:normAutofit/>
          </a:bodyPr>
          <a:lstStyle/>
          <a:p>
            <a:r>
              <a:rPr lang="en-US" sz="2800" b="1" dirty="0">
                <a:solidFill>
                  <a:srgbClr val="1B3055"/>
                </a:solidFill>
                <a:latin typeface="Avenir Next LT Pro" panose="020B0504020202020204" pitchFamily="34" charset="0"/>
              </a:rPr>
              <a:t>2023 WG 1 Plans and Ideas</a:t>
            </a:r>
          </a:p>
        </p:txBody>
      </p:sp>
      <p:pic>
        <p:nvPicPr>
          <p:cNvPr id="5" name="Picture 4" descr="A picture containing text, clipart&#10;&#10;Description automatically generated">
            <a:extLst>
              <a:ext uri="{FF2B5EF4-FFF2-40B4-BE49-F238E27FC236}">
                <a16:creationId xmlns:a16="http://schemas.microsoft.com/office/drawing/2014/main" id="{8D409CAB-2C72-0B37-CADF-619A0554CE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744" y="5877676"/>
            <a:ext cx="2165966" cy="635500"/>
          </a:xfrm>
          <a:prstGeom prst="rect">
            <a:avLst/>
          </a:prstGeom>
        </p:spPr>
      </p:pic>
      <p:pic>
        <p:nvPicPr>
          <p:cNvPr id="2" name="Picture 1">
            <a:extLst>
              <a:ext uri="{FF2B5EF4-FFF2-40B4-BE49-F238E27FC236}">
                <a16:creationId xmlns:a16="http://schemas.microsoft.com/office/drawing/2014/main" id="{F5AF0B60-BFFE-C288-7E0C-758F515513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1387" y="3156155"/>
            <a:ext cx="4644150" cy="2194361"/>
          </a:xfrm>
          <a:prstGeom prst="rect">
            <a:avLst/>
          </a:prstGeom>
        </p:spPr>
      </p:pic>
    </p:spTree>
    <p:extLst>
      <p:ext uri="{BB962C8B-B14F-4D97-AF65-F5344CB8AC3E}">
        <p14:creationId xmlns:p14="http://schemas.microsoft.com/office/powerpoint/2010/main" val="35127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6840A1D4-1FAA-B009-4FAC-23228870BC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98E1A93-5442-CB2D-B929-9442703414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6" name="Content Placeholder 4">
            <a:extLst>
              <a:ext uri="{FF2B5EF4-FFF2-40B4-BE49-F238E27FC236}">
                <a16:creationId xmlns:a16="http://schemas.microsoft.com/office/drawing/2014/main" id="{7BEAC19A-3416-04E2-307C-27A8D27FD7C4}"/>
              </a:ext>
            </a:extLst>
          </p:cNvPr>
          <p:cNvSpPr txBox="1">
            <a:spLocks/>
          </p:cNvSpPr>
          <p:nvPr/>
        </p:nvSpPr>
        <p:spPr>
          <a:xfrm>
            <a:off x="867697" y="2360140"/>
            <a:ext cx="7091222" cy="4058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latin typeface="Segoe UI" panose="020B0502040204020203" pitchFamily="34" charset="0"/>
                <a:cs typeface="Segoe UI" panose="020B0502040204020203" pitchFamily="34" charset="0"/>
              </a:rPr>
              <a:t>2022 </a:t>
            </a:r>
            <a:r>
              <a:rPr lang="en-GB" sz="2200" b="1" dirty="0" err="1">
                <a:latin typeface="Segoe UI" panose="020B0502040204020203" pitchFamily="34" charset="0"/>
                <a:cs typeface="Segoe UI" panose="020B0502040204020203" pitchFamily="34" charset="0"/>
              </a:rPr>
              <a:t>ACHIEVEMENTSv</a:t>
            </a:r>
            <a:endParaRPr lang="en-GB" sz="2200" b="1" dirty="0">
              <a:latin typeface="Segoe UI" panose="020B0502040204020203" pitchFamily="34" charset="0"/>
              <a:cs typeface="Segoe UI" panose="020B0502040204020203" pitchFamily="34" charset="0"/>
            </a:endParaRPr>
          </a:p>
          <a:p>
            <a:pPr marL="0" indent="0">
              <a:buNone/>
            </a:pPr>
            <a:endParaRPr lang="en-GB" sz="2200" b="1" dirty="0">
              <a:latin typeface="Segoe UI" panose="020B0502040204020203" pitchFamily="34" charset="0"/>
              <a:cs typeface="Segoe UI" panose="020B0502040204020203" pitchFamily="34" charset="0"/>
            </a:endParaRPr>
          </a:p>
          <a:p>
            <a:pPr marL="742950" lvl="1" indent="-285750">
              <a:lnSpc>
                <a:spcPct val="105000"/>
              </a:lnSpc>
              <a:buFont typeface="Courier New" panose="02070309020205020404" pitchFamily="49" charset="0"/>
              <a:buChar char="o"/>
            </a:pPr>
            <a:r>
              <a:rPr lang="en-US" sz="2200" dirty="0">
                <a:effectLst/>
                <a:latin typeface="Segoe UI" panose="020B0502040204020203" pitchFamily="34" charset="0"/>
                <a:ea typeface="Times New Roman" panose="02020603050405020304" pitchFamily="18" charset="0"/>
                <a:cs typeface="Segoe UI" panose="020B0502040204020203" pitchFamily="34" charset="0"/>
              </a:rPr>
              <a:t>Forming a Policy working group</a:t>
            </a:r>
            <a:endParaRPr lang="en-AU" sz="2200" dirty="0">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nSpc>
                <a:spcPct val="105000"/>
              </a:lnSpc>
              <a:spcAft>
                <a:spcPts val="800"/>
              </a:spcAft>
              <a:buFont typeface="Courier New" panose="02070309020205020404" pitchFamily="49" charset="0"/>
              <a:buChar char="o"/>
            </a:pPr>
            <a:r>
              <a:rPr lang="en-GB" sz="2200" dirty="0">
                <a:effectLst/>
                <a:latin typeface="Segoe UI" panose="020B0502040204020203" pitchFamily="34" charset="0"/>
                <a:ea typeface="Times New Roman" panose="02020603050405020304" pitchFamily="18" charset="0"/>
                <a:cs typeface="Segoe UI" panose="020B0502040204020203" pitchFamily="34" charset="0"/>
              </a:rPr>
              <a:t>Delivering an industry workshop, as part of the Summit activities, focused on Market barriers for the hydrogen industry in Queensland and policy tools to address these.</a:t>
            </a:r>
            <a:endParaRPr lang="en-AU" sz="2200" dirty="0">
              <a:effectLst/>
              <a:latin typeface="Segoe UI" panose="020B0502040204020203" pitchFamily="34" charset="0"/>
              <a:ea typeface="Calibri" panose="020F0502020204030204" pitchFamily="34" charset="0"/>
              <a:cs typeface="Segoe UI" panose="020B0502040204020203" pitchFamily="34" charset="0"/>
            </a:endParaRPr>
          </a:p>
          <a:p>
            <a:pPr marL="0" indent="0">
              <a:buNone/>
            </a:pPr>
            <a:endParaRPr lang="en-GB" sz="1800" b="1" dirty="0">
              <a:latin typeface="Avenir Next LT Pro" panose="020B0504020202020204" pitchFamily="34" charset="0"/>
            </a:endParaRPr>
          </a:p>
        </p:txBody>
      </p:sp>
      <p:sp>
        <p:nvSpPr>
          <p:cNvPr id="7" name="Title 3">
            <a:extLst>
              <a:ext uri="{FF2B5EF4-FFF2-40B4-BE49-F238E27FC236}">
                <a16:creationId xmlns:a16="http://schemas.microsoft.com/office/drawing/2014/main" id="{49C5FC58-06E5-FA48-662E-E621694FFBDC}"/>
              </a:ext>
            </a:extLst>
          </p:cNvPr>
          <p:cNvSpPr txBox="1">
            <a:spLocks/>
          </p:cNvSpPr>
          <p:nvPr/>
        </p:nvSpPr>
        <p:spPr>
          <a:xfrm>
            <a:off x="706241" y="1347838"/>
            <a:ext cx="10515600" cy="671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US" sz="2800" b="1" dirty="0">
                <a:solidFill>
                  <a:srgbClr val="1B3055"/>
                </a:solidFill>
                <a:latin typeface="Avenir Next LT Pro" panose="020B0504020202020204" pitchFamily="34" charset="0"/>
              </a:rPr>
              <a:t>H2Q Working Group – Policy and Advocacy</a:t>
            </a:r>
          </a:p>
        </p:txBody>
      </p:sp>
      <p:pic>
        <p:nvPicPr>
          <p:cNvPr id="3074" name="Picture 2" descr="Table&#10;&#10;Description automatically generated">
            <a:extLst>
              <a:ext uri="{FF2B5EF4-FFF2-40B4-BE49-F238E27FC236}">
                <a16:creationId xmlns:a16="http://schemas.microsoft.com/office/drawing/2014/main" id="{B094ED72-A90B-6170-3355-5D6F1C097A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547648">
            <a:off x="7925333" y="4657656"/>
            <a:ext cx="2309035" cy="12431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3157566-9D33-09D0-D5F3-32AB948CF7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0585"/>
          <a:stretch/>
        </p:blipFill>
        <p:spPr>
          <a:xfrm rot="1068343">
            <a:off x="9050015" y="1548745"/>
            <a:ext cx="1951957" cy="3469943"/>
          </a:xfrm>
          <a:prstGeom prst="rect">
            <a:avLst/>
          </a:prstGeom>
        </p:spPr>
      </p:pic>
      <p:pic>
        <p:nvPicPr>
          <p:cNvPr id="3078" name="Picture 6" descr="Timeline&#10;&#10;Description automatically generated with medium confidence">
            <a:extLst>
              <a:ext uri="{FF2B5EF4-FFF2-40B4-BE49-F238E27FC236}">
                <a16:creationId xmlns:a16="http://schemas.microsoft.com/office/drawing/2014/main" id="{5AD955BB-5715-6D17-F7A8-11D1C9A634C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08499" y="4588523"/>
            <a:ext cx="2425180" cy="138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2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E0362-59A0-FEFE-6FFE-ECA23DDFE82F}"/>
              </a:ext>
            </a:extLst>
          </p:cNvPr>
          <p:cNvSpPr>
            <a:spLocks noGrp="1"/>
          </p:cNvSpPr>
          <p:nvPr>
            <p:ph idx="1"/>
          </p:nvPr>
        </p:nvSpPr>
        <p:spPr>
          <a:xfrm>
            <a:off x="838200" y="2428003"/>
            <a:ext cx="10515600" cy="3187556"/>
          </a:xfrm>
        </p:spPr>
        <p:txBody>
          <a:bodyPr/>
          <a:lstStyle/>
          <a:p>
            <a:pPr marL="342900" lvl="0" indent="-342900">
              <a:lnSpc>
                <a:spcPct val="105000"/>
              </a:lnSpc>
              <a:buFont typeface="Calibri" panose="020F0502020204030204" pitchFamily="34" charset="0"/>
              <a:buChar char="-"/>
            </a:pPr>
            <a:r>
              <a:rPr lang="en-US" sz="2200" dirty="0">
                <a:effectLst/>
                <a:latin typeface="Segoe UI" panose="020B0502040204020203" pitchFamily="34" charset="0"/>
                <a:ea typeface="Times New Roman" panose="02020603050405020304" pitchFamily="18" charset="0"/>
                <a:cs typeface="Segoe UI" panose="020B0502040204020203" pitchFamily="34" charset="0"/>
              </a:rPr>
              <a:t>In 2023 – following up on the workshop findings, the group will be focusing on ‘Offtake incentives models and mechanisms’:</a:t>
            </a:r>
            <a:endParaRPr lang="en-AU" sz="2200" dirty="0">
              <a:effectLst/>
              <a:latin typeface="Segoe UI" panose="020B0502040204020203" pitchFamily="34" charset="0"/>
              <a:ea typeface="Times New Roman" panose="02020603050405020304" pitchFamily="18" charset="0"/>
              <a:cs typeface="Segoe UI" panose="020B0502040204020203" pitchFamily="34" charset="0"/>
            </a:endParaRPr>
          </a:p>
          <a:p>
            <a:pPr marL="742950" lvl="1" indent="-285750">
              <a:lnSpc>
                <a:spcPct val="105000"/>
              </a:lnSpc>
              <a:buFont typeface="Courier New" panose="02070309020205020404" pitchFamily="49" charset="0"/>
              <a:buChar char="o"/>
            </a:pPr>
            <a:r>
              <a:rPr lang="en-US" sz="2200" dirty="0">
                <a:effectLst/>
                <a:latin typeface="Segoe UI" panose="020B0502040204020203" pitchFamily="34" charset="0"/>
                <a:ea typeface="Times New Roman" panose="02020603050405020304" pitchFamily="18" charset="0"/>
                <a:cs typeface="Segoe UI" panose="020B0502040204020203" pitchFamily="34" charset="0"/>
              </a:rPr>
              <a:t>Investigating offtake incentives models/mechanisms available and their application in Queensland context</a:t>
            </a:r>
            <a:endParaRPr lang="en-AU" sz="2200" dirty="0">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nSpc>
                <a:spcPct val="105000"/>
              </a:lnSpc>
              <a:buFont typeface="Courier New" panose="02070309020205020404" pitchFamily="49" charset="0"/>
              <a:buChar char="o"/>
            </a:pPr>
            <a:r>
              <a:rPr lang="en-US" sz="2200" dirty="0">
                <a:effectLst/>
                <a:latin typeface="Segoe UI" panose="020B0502040204020203" pitchFamily="34" charset="0"/>
                <a:ea typeface="Times New Roman" panose="02020603050405020304" pitchFamily="18" charset="0"/>
                <a:cs typeface="Segoe UI" panose="020B0502040204020203" pitchFamily="34" charset="0"/>
              </a:rPr>
              <a:t>Engaging with the industry/ H2Q members to test which incentives/models would work best</a:t>
            </a:r>
            <a:endParaRPr lang="en-AU" sz="2200" dirty="0">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nSpc>
                <a:spcPct val="105000"/>
              </a:lnSpc>
              <a:spcAft>
                <a:spcPts val="800"/>
              </a:spcAft>
              <a:buFont typeface="Courier New" panose="02070309020205020404" pitchFamily="49" charset="0"/>
              <a:buChar char="o"/>
            </a:pPr>
            <a:r>
              <a:rPr lang="en-US" sz="2200" dirty="0">
                <a:effectLst/>
                <a:latin typeface="Segoe UI" panose="020B0502040204020203" pitchFamily="34" charset="0"/>
                <a:ea typeface="Times New Roman" panose="02020603050405020304" pitchFamily="18" charset="0"/>
                <a:cs typeface="Segoe UI" panose="020B0502040204020203" pitchFamily="34" charset="0"/>
              </a:rPr>
              <a:t>Publishing findings in a white paper and taking it to the Summit 2023.</a:t>
            </a:r>
            <a:endParaRPr lang="en-AU" sz="2200" dirty="0">
              <a:effectLst/>
              <a:latin typeface="Segoe UI" panose="020B0502040204020203" pitchFamily="34" charset="0"/>
              <a:ea typeface="Calibri" panose="020F0502020204030204" pitchFamily="34" charset="0"/>
              <a:cs typeface="Segoe UI" panose="020B0502040204020203" pitchFamily="34" charset="0"/>
            </a:endParaRPr>
          </a:p>
          <a:p>
            <a:endParaRPr lang="en-AU" dirty="0"/>
          </a:p>
        </p:txBody>
      </p:sp>
      <p:pic>
        <p:nvPicPr>
          <p:cNvPr id="4" name="Picture 3" descr="A picture containing text, clipart&#10;&#10;Description automatically generated">
            <a:extLst>
              <a:ext uri="{FF2B5EF4-FFF2-40B4-BE49-F238E27FC236}">
                <a16:creationId xmlns:a16="http://schemas.microsoft.com/office/drawing/2014/main" id="{81A7EE18-5594-6B46-B195-AF14916EFE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129B031-5391-A0A4-20EA-A3A35CFFDF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6" name="Title 3">
            <a:extLst>
              <a:ext uri="{FF2B5EF4-FFF2-40B4-BE49-F238E27FC236}">
                <a16:creationId xmlns:a16="http://schemas.microsoft.com/office/drawing/2014/main" id="{3C0EAEAC-963B-430C-F87A-A9903DAD9A3F}"/>
              </a:ext>
            </a:extLst>
          </p:cNvPr>
          <p:cNvSpPr txBox="1">
            <a:spLocks/>
          </p:cNvSpPr>
          <p:nvPr/>
        </p:nvSpPr>
        <p:spPr>
          <a:xfrm>
            <a:off x="769864" y="1347838"/>
            <a:ext cx="10515600" cy="671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US" sz="2800" b="1" dirty="0">
                <a:solidFill>
                  <a:srgbClr val="1B3055"/>
                </a:solidFill>
                <a:latin typeface="Segoe UI" panose="020B0502040204020203" pitchFamily="34" charset="0"/>
                <a:cs typeface="Segoe UI" panose="020B0502040204020203" pitchFamily="34" charset="0"/>
              </a:rPr>
              <a:t>2023 Policy and Advocacy group</a:t>
            </a:r>
          </a:p>
        </p:txBody>
      </p:sp>
    </p:spTree>
    <p:extLst>
      <p:ext uri="{BB962C8B-B14F-4D97-AF65-F5344CB8AC3E}">
        <p14:creationId xmlns:p14="http://schemas.microsoft.com/office/powerpoint/2010/main" val="301801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199" y="2369973"/>
            <a:ext cx="10005291"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578420" y="1408559"/>
            <a:ext cx="10775381" cy="1226486"/>
          </a:xfrm>
        </p:spPr>
        <p:txBody>
          <a:bodyPr>
            <a:normAutofit fontScale="90000"/>
          </a:bodyPr>
          <a:lstStyle/>
          <a:p>
            <a:r>
              <a:rPr lang="en-US" sz="2800" b="1" dirty="0">
                <a:solidFill>
                  <a:srgbClr val="1B3055"/>
                </a:solidFill>
                <a:latin typeface="Avenir Next LT Pro" panose="020B0504020202020204" pitchFamily="34" charset="0"/>
              </a:rPr>
              <a:t>Thank you </a:t>
            </a:r>
            <a:r>
              <a:rPr lang="en-US" sz="2800" dirty="0">
                <a:solidFill>
                  <a:srgbClr val="1B3055"/>
                </a:solidFill>
                <a:latin typeface="Avenir Next LT Pro" panose="020B0504020202020204" pitchFamily="34" charset="0"/>
              </a:rPr>
              <a:t>for your contribution to the H2Q working groups for</a:t>
            </a:r>
            <a:br>
              <a:rPr lang="en-US" sz="2800" dirty="0">
                <a:solidFill>
                  <a:srgbClr val="1B3055"/>
                </a:solidFill>
                <a:latin typeface="Avenir Next LT Pro" panose="020B0504020202020204" pitchFamily="34" charset="0"/>
              </a:rPr>
            </a:br>
            <a:r>
              <a:rPr lang="en-US" sz="2800" dirty="0">
                <a:solidFill>
                  <a:srgbClr val="1B3055"/>
                </a:solidFill>
                <a:latin typeface="Avenir Next LT Pro" panose="020B0504020202020204" pitchFamily="34" charset="0"/>
              </a:rPr>
              <a:t> </a:t>
            </a:r>
            <a:br>
              <a:rPr lang="en-US" sz="2800" dirty="0">
                <a:solidFill>
                  <a:srgbClr val="1B3055"/>
                </a:solidFill>
                <a:latin typeface="Avenir Next LT Pro" panose="020B0504020202020204" pitchFamily="34" charset="0"/>
              </a:rPr>
            </a:br>
            <a:r>
              <a:rPr lang="en-US" sz="2800" b="1" dirty="0">
                <a:solidFill>
                  <a:srgbClr val="1B3055"/>
                </a:solidFill>
                <a:latin typeface="Avenir Next LT Pro" panose="020B0504020202020204" pitchFamily="34" charset="0"/>
              </a:rPr>
              <a:t>Supply chain and Policy and Advocacy</a:t>
            </a:r>
          </a:p>
        </p:txBody>
      </p:sp>
      <p:graphicFrame>
        <p:nvGraphicFramePr>
          <p:cNvPr id="8" name="Content Placeholder 3">
            <a:extLst>
              <a:ext uri="{FF2B5EF4-FFF2-40B4-BE49-F238E27FC236}">
                <a16:creationId xmlns:a16="http://schemas.microsoft.com/office/drawing/2014/main" id="{B54AE68C-D713-A064-1B4A-2C29E4FEB1E2}"/>
              </a:ext>
            </a:extLst>
          </p:cNvPr>
          <p:cNvGraphicFramePr>
            <a:graphicFrameLocks/>
          </p:cNvGraphicFramePr>
          <p:nvPr>
            <p:extLst>
              <p:ext uri="{D42A27DB-BD31-4B8C-83A1-F6EECF244321}">
                <p14:modId xmlns:p14="http://schemas.microsoft.com/office/powerpoint/2010/main" val="992264309"/>
              </p:ext>
            </p:extLst>
          </p:nvPr>
        </p:nvGraphicFramePr>
        <p:xfrm>
          <a:off x="1191119" y="3104906"/>
          <a:ext cx="9299449" cy="4683106"/>
        </p:xfrm>
        <a:graphic>
          <a:graphicData uri="http://schemas.openxmlformats.org/drawingml/2006/table">
            <a:tbl>
              <a:tblPr firstRow="1" firstCol="1" bandRow="1"/>
              <a:tblGrid>
                <a:gridCol w="2315605">
                  <a:extLst>
                    <a:ext uri="{9D8B030D-6E8A-4147-A177-3AD203B41FA5}">
                      <a16:colId xmlns:a16="http://schemas.microsoft.com/office/drawing/2014/main" val="3912184461"/>
                    </a:ext>
                  </a:extLst>
                </a:gridCol>
                <a:gridCol w="2285521">
                  <a:extLst>
                    <a:ext uri="{9D8B030D-6E8A-4147-A177-3AD203B41FA5}">
                      <a16:colId xmlns:a16="http://schemas.microsoft.com/office/drawing/2014/main" val="3292351665"/>
                    </a:ext>
                  </a:extLst>
                </a:gridCol>
                <a:gridCol w="2278579">
                  <a:extLst>
                    <a:ext uri="{9D8B030D-6E8A-4147-A177-3AD203B41FA5}">
                      <a16:colId xmlns:a16="http://schemas.microsoft.com/office/drawing/2014/main" val="2655994512"/>
                    </a:ext>
                  </a:extLst>
                </a:gridCol>
                <a:gridCol w="2419744">
                  <a:extLst>
                    <a:ext uri="{9D8B030D-6E8A-4147-A177-3AD203B41FA5}">
                      <a16:colId xmlns:a16="http://schemas.microsoft.com/office/drawing/2014/main" val="2902056462"/>
                    </a:ext>
                  </a:extLst>
                </a:gridCol>
              </a:tblGrid>
              <a:tr h="462997">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Rainer Hagedorn</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Nigel Lott</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Paul Rigo</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Greg Perkins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1968314764"/>
                  </a:ext>
                </a:extLst>
              </a:tr>
              <a:tr h="462997">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Tim Lloyd-Smith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Ann Dadis</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GB"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3824854620"/>
                  </a:ext>
                </a:extLst>
              </a:tr>
              <a:tr h="462997">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4178903870"/>
                  </a:ext>
                </a:extLst>
              </a:tr>
              <a:tr h="462997">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Ekaterina Milne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Thomas Koller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Nigel Lott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Ariel </a:t>
                      </a:r>
                      <a:r>
                        <a:rPr lang="en-GB" sz="1600" b="0" i="0" u="none" strike="noStrike" dirty="0" err="1">
                          <a:effectLst/>
                          <a:latin typeface="Arial" panose="020B0604020202020204" pitchFamily="34" charset="0"/>
                        </a:rPr>
                        <a:t>Elboim</a:t>
                      </a:r>
                      <a:r>
                        <a:rPr lang="en-GB" sz="1600" b="0" i="0" u="none" strike="noStrike" dirty="0">
                          <a:effectLst/>
                          <a:latin typeface="Arial" panose="020B0604020202020204" pitchFamily="34" charset="0"/>
                        </a:rPr>
                        <a:t>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521927885"/>
                  </a:ext>
                </a:extLst>
              </a:tr>
              <a:tr h="462997">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840246451"/>
                  </a:ext>
                </a:extLst>
              </a:tr>
              <a:tr h="457034">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792263121"/>
                  </a:ext>
                </a:extLst>
              </a:tr>
              <a:tr h="522096">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771630570"/>
                  </a:ext>
                </a:extLst>
              </a:tr>
              <a:tr h="462997">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922088059"/>
                  </a:ext>
                </a:extLst>
              </a:tr>
              <a:tr h="462997">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681316866"/>
                  </a:ext>
                </a:extLst>
              </a:tr>
              <a:tr h="462997">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1250837537"/>
                  </a:ext>
                </a:extLst>
              </a:tr>
            </a:tbl>
          </a:graphicData>
        </a:graphic>
      </p:graphicFrame>
    </p:spTree>
    <p:extLst>
      <p:ext uri="{BB962C8B-B14F-4D97-AF65-F5344CB8AC3E}">
        <p14:creationId xmlns:p14="http://schemas.microsoft.com/office/powerpoint/2010/main" val="119848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D01A-A68C-8B04-4BC4-7B2D9EC1773E}"/>
              </a:ext>
            </a:extLst>
          </p:cNvPr>
          <p:cNvSpPr>
            <a:spLocks noGrp="1"/>
          </p:cNvSpPr>
          <p:nvPr>
            <p:ph type="title"/>
          </p:nvPr>
        </p:nvSpPr>
        <p:spPr>
          <a:xfrm>
            <a:off x="755905" y="1209871"/>
            <a:ext cx="10515600" cy="1066985"/>
          </a:xfrm>
        </p:spPr>
        <p:txBody>
          <a:bodyPr>
            <a:normAutofit fontScale="90000"/>
          </a:bodyPr>
          <a:lstStyle/>
          <a:p>
            <a:r>
              <a:rPr lang="en-US" sz="2800" dirty="0">
                <a:solidFill>
                  <a:srgbClr val="1B3055"/>
                </a:solidFill>
                <a:latin typeface="Avenir Next LT Pro" panose="020B0504020202020204" pitchFamily="34" charset="0"/>
              </a:rPr>
              <a:t>Thank you for your contribution to the H2Q working groups for </a:t>
            </a:r>
            <a:br>
              <a:rPr lang="en-US" sz="2800" dirty="0">
                <a:solidFill>
                  <a:srgbClr val="1B3055"/>
                </a:solidFill>
                <a:latin typeface="Avenir Next LT Pro" panose="020B0504020202020204" pitchFamily="34" charset="0"/>
              </a:rPr>
            </a:br>
            <a:br>
              <a:rPr lang="en-US" sz="2800" dirty="0">
                <a:solidFill>
                  <a:srgbClr val="1B3055"/>
                </a:solidFill>
                <a:latin typeface="Avenir Next LT Pro" panose="020B0504020202020204" pitchFamily="34" charset="0"/>
              </a:rPr>
            </a:br>
            <a:r>
              <a:rPr lang="en-US" sz="2800" b="1" dirty="0">
                <a:solidFill>
                  <a:srgbClr val="1B3055"/>
                </a:solidFill>
                <a:latin typeface="Avenir Next LT Pro" panose="020B0504020202020204" pitchFamily="34" charset="0"/>
              </a:rPr>
              <a:t>Skills and Training working group</a:t>
            </a:r>
            <a:endParaRPr lang="en-AU" sz="2800" dirty="0"/>
          </a:p>
        </p:txBody>
      </p:sp>
      <p:graphicFrame>
        <p:nvGraphicFramePr>
          <p:cNvPr id="4" name="Content Placeholder 3">
            <a:extLst>
              <a:ext uri="{FF2B5EF4-FFF2-40B4-BE49-F238E27FC236}">
                <a16:creationId xmlns:a16="http://schemas.microsoft.com/office/drawing/2014/main" id="{5E18CDAF-577F-08F2-C81A-C27280EE7D64}"/>
              </a:ext>
            </a:extLst>
          </p:cNvPr>
          <p:cNvGraphicFramePr>
            <a:graphicFrameLocks noGrp="1"/>
          </p:cNvGraphicFramePr>
          <p:nvPr>
            <p:ph idx="1"/>
            <p:extLst>
              <p:ext uri="{D42A27DB-BD31-4B8C-83A1-F6EECF244321}">
                <p14:modId xmlns:p14="http://schemas.microsoft.com/office/powerpoint/2010/main" val="2939063879"/>
              </p:ext>
            </p:extLst>
          </p:nvPr>
        </p:nvGraphicFramePr>
        <p:xfrm>
          <a:off x="755905" y="2535434"/>
          <a:ext cx="10134599" cy="4181478"/>
        </p:xfrm>
        <a:graphic>
          <a:graphicData uri="http://schemas.openxmlformats.org/drawingml/2006/table">
            <a:tbl>
              <a:tblPr firstRow="1" firstCol="1" bandRow="1"/>
              <a:tblGrid>
                <a:gridCol w="2523561">
                  <a:extLst>
                    <a:ext uri="{9D8B030D-6E8A-4147-A177-3AD203B41FA5}">
                      <a16:colId xmlns:a16="http://schemas.microsoft.com/office/drawing/2014/main" val="3912184461"/>
                    </a:ext>
                  </a:extLst>
                </a:gridCol>
                <a:gridCol w="2490775">
                  <a:extLst>
                    <a:ext uri="{9D8B030D-6E8A-4147-A177-3AD203B41FA5}">
                      <a16:colId xmlns:a16="http://schemas.microsoft.com/office/drawing/2014/main" val="3292351665"/>
                    </a:ext>
                  </a:extLst>
                </a:gridCol>
                <a:gridCol w="2483210">
                  <a:extLst>
                    <a:ext uri="{9D8B030D-6E8A-4147-A177-3AD203B41FA5}">
                      <a16:colId xmlns:a16="http://schemas.microsoft.com/office/drawing/2014/main" val="2655994512"/>
                    </a:ext>
                  </a:extLst>
                </a:gridCol>
                <a:gridCol w="2637053">
                  <a:extLst>
                    <a:ext uri="{9D8B030D-6E8A-4147-A177-3AD203B41FA5}">
                      <a16:colId xmlns:a16="http://schemas.microsoft.com/office/drawing/2014/main" val="2902056462"/>
                    </a:ext>
                  </a:extLst>
                </a:gridCol>
              </a:tblGrid>
              <a:tr h="514476">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Wayne Lee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Simon Minge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Peter McKavanagh</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Bhenoud Tahmesby</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1968314764"/>
                  </a:ext>
                </a:extLst>
              </a:tr>
              <a:tr h="514476">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David </a:t>
                      </a:r>
                      <a:r>
                        <a:rPr lang="en-AU" sz="1600" b="0" i="0" u="none" strike="noStrike" dirty="0" err="1">
                          <a:effectLst/>
                          <a:latin typeface="Segoe UI" panose="020B0502040204020203" pitchFamily="34" charset="0"/>
                          <a:ea typeface="Calibri" panose="020F0502020204030204" pitchFamily="34" charset="0"/>
                          <a:cs typeface="Times New Roman" panose="02020603050405020304" pitchFamily="18" charset="0"/>
                        </a:rPr>
                        <a:t>Jiear</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Amanda Carey</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Jeff Muir</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Malcolm Garrick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3824854620"/>
                  </a:ext>
                </a:extLst>
              </a:tr>
              <a:tr h="514476">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Liana Wortley</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Rebekah Jensen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Adam Pennicott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Nicholas Wing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521927885"/>
                  </a:ext>
                </a:extLst>
              </a:tr>
              <a:tr h="514476">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Jakes Jacobs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Peter </a:t>
                      </a:r>
                      <a:r>
                        <a:rPr lang="en-AU" sz="1600" b="0" i="0" u="none" strike="noStrike" dirty="0" err="1">
                          <a:effectLst/>
                          <a:latin typeface="Segoe UI" panose="020B0502040204020203" pitchFamily="34" charset="0"/>
                          <a:ea typeface="Calibri" panose="020F0502020204030204" pitchFamily="34" charset="0"/>
                          <a:cs typeface="Times New Roman" panose="02020603050405020304" pitchFamily="18" charset="0"/>
                        </a:rPr>
                        <a:t>Ferri</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Brian Inglis</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Robert Puckridge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792263121"/>
                  </a:ext>
                </a:extLst>
              </a:tr>
              <a:tr h="580146">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Marcello </a:t>
                      </a:r>
                      <a:r>
                        <a:rPr lang="en-AU" sz="1600" b="0" i="0" u="none" strike="noStrike" dirty="0" err="1">
                          <a:effectLst/>
                          <a:latin typeface="Segoe UI" panose="020B0502040204020203" pitchFamily="34" charset="0"/>
                          <a:ea typeface="Calibri" panose="020F0502020204030204" pitchFamily="34" charset="0"/>
                          <a:cs typeface="Times New Roman" panose="02020603050405020304" pitchFamily="18" charset="0"/>
                        </a:rPr>
                        <a:t>Riotto</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Scott Travers</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Clint Butler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Kent Vickers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771630570"/>
                  </a:ext>
                </a:extLst>
              </a:tr>
              <a:tr h="514476">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Camilla Elmes</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Dr Mike Logan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Greg Mitchell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Lyndal Carter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922088059"/>
                  </a:ext>
                </a:extLst>
              </a:tr>
              <a:tr h="514476">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Donna Playford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Mark Robertson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Richard Cary</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Mathew Cooper</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681316866"/>
                  </a:ext>
                </a:extLst>
              </a:tr>
              <a:tr h="514476">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Andrew Deering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Dr Georgina Davis</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a:effectLst/>
                          <a:latin typeface="Segoe UI" panose="020B0502040204020203" pitchFamily="34" charset="0"/>
                          <a:ea typeface="Calibri" panose="020F0502020204030204" pitchFamily="34" charset="0"/>
                          <a:cs typeface="Times New Roman" panose="02020603050405020304" pitchFamily="18" charset="0"/>
                        </a:rPr>
                        <a:t> </a:t>
                      </a: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AU" sz="1600" b="0" i="0" u="none" strike="noStrike" dirty="0">
                          <a:effectLst/>
                          <a:latin typeface="Segoe UI" panose="020B0502040204020203" pitchFamily="34" charset="0"/>
                          <a:ea typeface="Calibri" panose="020F0502020204030204" pitchFamily="34" charset="0"/>
                          <a:cs typeface="Times New Roman" panose="02020603050405020304" pitchFamily="18" charset="0"/>
                        </a:rPr>
                        <a:t>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1250837537"/>
                  </a:ext>
                </a:extLst>
              </a:tr>
            </a:tbl>
          </a:graphicData>
        </a:graphic>
      </p:graphicFrame>
      <p:pic>
        <p:nvPicPr>
          <p:cNvPr id="5" name="Picture 4" descr="A picture containing text, clipart&#10;&#10;Description automatically generated">
            <a:extLst>
              <a:ext uri="{FF2B5EF4-FFF2-40B4-BE49-F238E27FC236}">
                <a16:creationId xmlns:a16="http://schemas.microsoft.com/office/drawing/2014/main" id="{52FD40D2-2BF0-1A60-B68C-93E44D5DC6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481C228-A0BC-A35B-CD88-5005F4C33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Tree>
    <p:extLst>
      <p:ext uri="{BB962C8B-B14F-4D97-AF65-F5344CB8AC3E}">
        <p14:creationId xmlns:p14="http://schemas.microsoft.com/office/powerpoint/2010/main" val="213529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715798" y="2379117"/>
            <a:ext cx="10005291"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541156" y="1112992"/>
            <a:ext cx="10678532" cy="1515866"/>
          </a:xfrm>
        </p:spPr>
        <p:txBody>
          <a:bodyPr>
            <a:normAutofit/>
          </a:bodyPr>
          <a:lstStyle/>
          <a:p>
            <a:pPr>
              <a:lnSpc>
                <a:spcPct val="150000"/>
              </a:lnSpc>
            </a:pPr>
            <a:r>
              <a:rPr lang="en-US" sz="2800" dirty="0">
                <a:solidFill>
                  <a:srgbClr val="1B3055"/>
                </a:solidFill>
                <a:latin typeface="Avenir Next LT Pro" panose="020B0504020202020204" pitchFamily="34" charset="0"/>
              </a:rPr>
              <a:t>Thank you for your contribution to the H2Q working group</a:t>
            </a:r>
            <a:br>
              <a:rPr lang="en-US" sz="2800" dirty="0">
                <a:solidFill>
                  <a:srgbClr val="1B3055"/>
                </a:solidFill>
                <a:latin typeface="Avenir Next LT Pro" panose="020B0504020202020204" pitchFamily="34" charset="0"/>
              </a:rPr>
            </a:br>
            <a:r>
              <a:rPr lang="en-US" sz="2800" b="1" dirty="0">
                <a:solidFill>
                  <a:srgbClr val="1B3055"/>
                </a:solidFill>
                <a:latin typeface="Avenir Next LT Pro" panose="020B0504020202020204" pitchFamily="34" charset="0"/>
              </a:rPr>
              <a:t>Safety, Regulations and Compliance</a:t>
            </a:r>
          </a:p>
        </p:txBody>
      </p:sp>
      <p:graphicFrame>
        <p:nvGraphicFramePr>
          <p:cNvPr id="2" name="Content Placeholder 3">
            <a:extLst>
              <a:ext uri="{FF2B5EF4-FFF2-40B4-BE49-F238E27FC236}">
                <a16:creationId xmlns:a16="http://schemas.microsoft.com/office/drawing/2014/main" id="{DE935ABD-E746-301F-39F7-C984B5230430}"/>
              </a:ext>
            </a:extLst>
          </p:cNvPr>
          <p:cNvGraphicFramePr>
            <a:graphicFrameLocks/>
          </p:cNvGraphicFramePr>
          <p:nvPr>
            <p:extLst>
              <p:ext uri="{D42A27DB-BD31-4B8C-83A1-F6EECF244321}">
                <p14:modId xmlns:p14="http://schemas.microsoft.com/office/powerpoint/2010/main" val="2437022877"/>
              </p:ext>
            </p:extLst>
          </p:nvPr>
        </p:nvGraphicFramePr>
        <p:xfrm>
          <a:off x="1299894" y="3225292"/>
          <a:ext cx="9586693" cy="4058537"/>
        </p:xfrm>
        <a:graphic>
          <a:graphicData uri="http://schemas.openxmlformats.org/drawingml/2006/table">
            <a:tbl>
              <a:tblPr firstRow="1" firstCol="1" bandRow="1"/>
              <a:tblGrid>
                <a:gridCol w="2003379">
                  <a:extLst>
                    <a:ext uri="{9D8B030D-6E8A-4147-A177-3AD203B41FA5}">
                      <a16:colId xmlns:a16="http://schemas.microsoft.com/office/drawing/2014/main" val="3912184461"/>
                    </a:ext>
                  </a:extLst>
                </a:gridCol>
                <a:gridCol w="2739868">
                  <a:extLst>
                    <a:ext uri="{9D8B030D-6E8A-4147-A177-3AD203B41FA5}">
                      <a16:colId xmlns:a16="http://schemas.microsoft.com/office/drawing/2014/main" val="3292351665"/>
                    </a:ext>
                  </a:extLst>
                </a:gridCol>
                <a:gridCol w="2348960">
                  <a:extLst>
                    <a:ext uri="{9D8B030D-6E8A-4147-A177-3AD203B41FA5}">
                      <a16:colId xmlns:a16="http://schemas.microsoft.com/office/drawing/2014/main" val="2655994512"/>
                    </a:ext>
                  </a:extLst>
                </a:gridCol>
                <a:gridCol w="2494486">
                  <a:extLst>
                    <a:ext uri="{9D8B030D-6E8A-4147-A177-3AD203B41FA5}">
                      <a16:colId xmlns:a16="http://schemas.microsoft.com/office/drawing/2014/main" val="2902056462"/>
                    </a:ext>
                  </a:extLst>
                </a:gridCol>
              </a:tblGrid>
              <a:tr h="526813">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Alex Farquhar</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Thomas Koller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err="1">
                          <a:effectLst/>
                          <a:latin typeface="Arial" panose="020B0604020202020204" pitchFamily="34" charset="0"/>
                        </a:rPr>
                        <a:t>Delene</a:t>
                      </a:r>
                      <a:r>
                        <a:rPr lang="en-GB" sz="1600" b="0" i="0" u="none" strike="noStrike" dirty="0">
                          <a:effectLst/>
                          <a:latin typeface="Arial" panose="020B0604020202020204" pitchFamily="34" charset="0"/>
                        </a:rPr>
                        <a:t> Kock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Derek Cross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1968314764"/>
                  </a:ext>
                </a:extLst>
              </a:tr>
              <a:tr h="526813">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Jarrod Irving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err="1">
                          <a:effectLst/>
                          <a:latin typeface="Arial" panose="020B0604020202020204" pitchFamily="34" charset="0"/>
                        </a:rPr>
                        <a:t>Guarang</a:t>
                      </a:r>
                      <a:r>
                        <a:rPr lang="en-GB" sz="1600" b="0" i="0" u="none" strike="noStrike" dirty="0">
                          <a:effectLst/>
                          <a:latin typeface="Arial" panose="020B0604020202020204" pitchFamily="34" charset="0"/>
                        </a:rPr>
                        <a:t> Joshi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Diane Hinson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Will Spencer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3824854620"/>
                  </a:ext>
                </a:extLst>
              </a:tr>
              <a:tr h="526813">
                <a:tc>
                  <a:txBody>
                    <a:bodyPr/>
                    <a:lstStyle/>
                    <a:p>
                      <a:pPr algn="ctr" fontAlgn="t">
                        <a:lnSpc>
                          <a:spcPct val="107000"/>
                        </a:lnSpc>
                        <a:spcBef>
                          <a:spcPts val="0"/>
                        </a:spcBef>
                        <a:spcAft>
                          <a:spcPts val="800"/>
                        </a:spcAft>
                      </a:pPr>
                      <a:r>
                        <a:rPr lang="en-GB" sz="1600" b="0" i="0" u="none" strike="noStrike" dirty="0">
                          <a:effectLst/>
                          <a:latin typeface="Arial" panose="020B0604020202020204" pitchFamily="34" charset="0"/>
                        </a:rPr>
                        <a:t>Daniel Krosch </a:t>
                      </a: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521927885"/>
                  </a:ext>
                </a:extLst>
              </a:tr>
              <a:tr h="526813">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792263121"/>
                  </a:ext>
                </a:extLst>
              </a:tr>
              <a:tr h="594057">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771630570"/>
                  </a:ext>
                </a:extLst>
              </a:tr>
              <a:tr h="526813">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ctr"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2922088059"/>
                  </a:ext>
                </a:extLst>
              </a:tr>
              <a:tr h="303602">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681316866"/>
                  </a:ext>
                </a:extLst>
              </a:tr>
              <a:tr h="526813">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a:effectLst/>
                        <a:latin typeface="Arial" panose="020B0604020202020204" pitchFamily="34" charset="0"/>
                      </a:endParaRPr>
                    </a:p>
                  </a:txBody>
                  <a:tcPr marL="42499" marR="42499" marT="5903" marB="0">
                    <a:lnL>
                      <a:noFill/>
                    </a:lnL>
                    <a:lnR>
                      <a:noFill/>
                    </a:lnR>
                    <a:lnT>
                      <a:noFill/>
                    </a:lnT>
                    <a:lnB>
                      <a:noFill/>
                    </a:lnB>
                  </a:tcPr>
                </a:tc>
                <a:tc>
                  <a:txBody>
                    <a:bodyPr/>
                    <a:lstStyle/>
                    <a:p>
                      <a:pPr algn="l" fontAlgn="t">
                        <a:lnSpc>
                          <a:spcPct val="107000"/>
                        </a:lnSpc>
                        <a:spcBef>
                          <a:spcPts val="0"/>
                        </a:spcBef>
                        <a:spcAft>
                          <a:spcPts val="800"/>
                        </a:spcAft>
                      </a:pPr>
                      <a:endParaRPr lang="en-AU" sz="1600" b="0" i="0" u="none" strike="noStrike" dirty="0">
                        <a:effectLst/>
                        <a:latin typeface="Arial" panose="020B0604020202020204" pitchFamily="34" charset="0"/>
                      </a:endParaRPr>
                    </a:p>
                  </a:txBody>
                  <a:tcPr marL="42499" marR="42499" marT="5903" marB="0">
                    <a:lnL>
                      <a:noFill/>
                    </a:lnL>
                    <a:lnR>
                      <a:noFill/>
                    </a:lnR>
                    <a:lnT>
                      <a:noFill/>
                    </a:lnT>
                    <a:lnB>
                      <a:noFill/>
                    </a:lnB>
                  </a:tcPr>
                </a:tc>
                <a:extLst>
                  <a:ext uri="{0D108BD9-81ED-4DB2-BD59-A6C34878D82A}">
                    <a16:rowId xmlns:a16="http://schemas.microsoft.com/office/drawing/2014/main" val="1250837537"/>
                  </a:ext>
                </a:extLst>
              </a:tr>
            </a:tbl>
          </a:graphicData>
        </a:graphic>
      </p:graphicFrame>
    </p:spTree>
    <p:extLst>
      <p:ext uri="{BB962C8B-B14F-4D97-AF65-F5344CB8AC3E}">
        <p14:creationId xmlns:p14="http://schemas.microsoft.com/office/powerpoint/2010/main" val="231664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AF85-8397-7ED6-690E-8FC2DD085148}"/>
              </a:ext>
            </a:extLst>
          </p:cNvPr>
          <p:cNvSpPr>
            <a:spLocks noGrp="1"/>
          </p:cNvSpPr>
          <p:nvPr>
            <p:ph type="title"/>
          </p:nvPr>
        </p:nvSpPr>
        <p:spPr>
          <a:xfrm>
            <a:off x="2490020" y="1370626"/>
            <a:ext cx="10515600" cy="1325563"/>
          </a:xfrm>
        </p:spPr>
        <p:txBody>
          <a:bodyPr/>
          <a:lstStyle/>
          <a:p>
            <a:r>
              <a:rPr lang="en-GB" dirty="0"/>
              <a:t>H2Q </a:t>
            </a:r>
            <a:r>
              <a:rPr lang="en-GB" dirty="0">
                <a:latin typeface="Avenir Next LT Pro" panose="020B0504020202020204" pitchFamily="34" charset="0"/>
              </a:rPr>
              <a:t>Inaugural Industry Awards</a:t>
            </a:r>
            <a:endParaRPr lang="en-AU"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45C7D9F8-8109-7911-51CA-2DBA88BB3B6B}"/>
              </a:ext>
            </a:extLst>
          </p:cNvPr>
          <p:cNvSpPr>
            <a:spLocks noGrp="1"/>
          </p:cNvSpPr>
          <p:nvPr>
            <p:ph idx="1"/>
          </p:nvPr>
        </p:nvSpPr>
        <p:spPr>
          <a:xfrm>
            <a:off x="4044866" y="2361555"/>
            <a:ext cx="8225792" cy="3892357"/>
          </a:xfrm>
        </p:spPr>
        <p:txBody>
          <a:bodyPr>
            <a:normAutofit fontScale="92500" lnSpcReduction="10000"/>
          </a:bodyPr>
          <a:lstStyle/>
          <a:p>
            <a:pPr marL="0" indent="0">
              <a:buNone/>
            </a:pPr>
            <a:endParaRPr lang="en-AU" sz="1800" dirty="0">
              <a:effectLst/>
              <a:latin typeface="Calibri" panose="020F0502020204030204" pitchFamily="34" charset="0"/>
              <a:ea typeface="Calibri" panose="020F0502020204030204" pitchFamily="34" charset="0"/>
            </a:endParaRPr>
          </a:p>
          <a:p>
            <a:pPr marL="0" lvl="0" indent="0">
              <a:buSzPts val="1000"/>
              <a:buNone/>
              <a:tabLst>
                <a:tab pos="457200" algn="l"/>
              </a:tabLst>
            </a:pPr>
            <a:r>
              <a:rPr lang="en-AU" sz="2400" dirty="0">
                <a:solidFill>
                  <a:srgbClr val="000000"/>
                </a:solidFill>
                <a:latin typeface="Avenir Next LT Pro" panose="020B0504020202020204" pitchFamily="34" charset="0"/>
                <a:ea typeface="Calibri" panose="020F0502020204030204" pitchFamily="34" charset="0"/>
              </a:rPr>
              <a:t>Inviting Industry to recognise and celebrate the success of p</a:t>
            </a:r>
            <a:r>
              <a:rPr lang="en-AU" sz="2400" dirty="0">
                <a:solidFill>
                  <a:srgbClr val="000000"/>
                </a:solidFill>
                <a:effectLst/>
                <a:latin typeface="Avenir Next LT Pro" panose="020B0504020202020204" pitchFamily="34" charset="0"/>
                <a:ea typeface="Calibri" panose="020F0502020204030204" pitchFamily="34" charset="0"/>
              </a:rPr>
              <a:t>rojects, business and outstanding individuals that </a:t>
            </a:r>
          </a:p>
          <a:p>
            <a:pPr marL="0" lvl="0" indent="0">
              <a:buSzPts val="1000"/>
              <a:buNone/>
              <a:tabLst>
                <a:tab pos="457200" algn="l"/>
              </a:tabLst>
            </a:pPr>
            <a:endParaRPr lang="en-AU" sz="2400" dirty="0">
              <a:solidFill>
                <a:srgbClr val="000000"/>
              </a:solidFill>
              <a:effectLst/>
              <a:latin typeface="Avenir Next LT Pro" panose="020B05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400" dirty="0">
                <a:solidFill>
                  <a:srgbClr val="000000"/>
                </a:solidFill>
                <a:latin typeface="Avenir Next LT Pro" panose="020B0504020202020204" pitchFamily="34" charset="0"/>
                <a:ea typeface="Calibri" panose="020F0502020204030204" pitchFamily="34" charset="0"/>
              </a:rPr>
              <a:t>P</a:t>
            </a:r>
            <a:r>
              <a:rPr lang="en-AU" sz="2400" dirty="0">
                <a:solidFill>
                  <a:srgbClr val="000000"/>
                </a:solidFill>
                <a:effectLst/>
                <a:latin typeface="Avenir Next LT Pro" panose="020B0504020202020204" pitchFamily="34" charset="0"/>
                <a:ea typeface="Calibri" panose="020F0502020204030204" pitchFamily="34" charset="0"/>
              </a:rPr>
              <a:t>romote industry</a:t>
            </a:r>
            <a:endParaRPr lang="en-AU" sz="2400" dirty="0">
              <a:effectLst/>
              <a:latin typeface="Avenir Next LT Pro" panose="020B05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400" dirty="0">
                <a:solidFill>
                  <a:srgbClr val="000000"/>
                </a:solidFill>
                <a:effectLst/>
                <a:latin typeface="Avenir Next LT Pro" panose="020B0504020202020204" pitchFamily="34" charset="0"/>
                <a:ea typeface="Calibri" panose="020F0502020204030204" pitchFamily="34" charset="0"/>
              </a:rPr>
              <a:t>Develop supply chains</a:t>
            </a:r>
            <a:endParaRPr lang="en-AU" sz="2400" dirty="0">
              <a:effectLst/>
              <a:latin typeface="Avenir Next LT Pro" panose="020B05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400" dirty="0">
                <a:solidFill>
                  <a:srgbClr val="000000"/>
                </a:solidFill>
                <a:latin typeface="Avenir Next LT Pro" panose="020B0504020202020204" pitchFamily="34" charset="0"/>
                <a:ea typeface="Calibri" panose="020F0502020204030204" pitchFamily="34" charset="0"/>
              </a:rPr>
              <a:t>Are working hard</a:t>
            </a:r>
            <a:r>
              <a:rPr lang="en-AU" sz="2400" dirty="0">
                <a:solidFill>
                  <a:srgbClr val="000000"/>
                </a:solidFill>
                <a:effectLst/>
                <a:latin typeface="Avenir Next LT Pro" panose="020B0504020202020204" pitchFamily="34" charset="0"/>
                <a:ea typeface="Calibri" panose="020F0502020204030204" pitchFamily="34" charset="0"/>
              </a:rPr>
              <a:t> to overcome the paradox for hydrogen advancement </a:t>
            </a:r>
            <a:endParaRPr lang="en-AU" sz="2400" dirty="0">
              <a:effectLst/>
              <a:latin typeface="Avenir Next LT Pro" panose="020B05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400" dirty="0">
                <a:solidFill>
                  <a:srgbClr val="000000"/>
                </a:solidFill>
                <a:effectLst/>
                <a:latin typeface="Avenir Next LT Pro" panose="020B0504020202020204" pitchFamily="34" charset="0"/>
                <a:ea typeface="Calibri" panose="020F0502020204030204" pitchFamily="34" charset="0"/>
              </a:rPr>
              <a:t>2022 relevant</a:t>
            </a:r>
            <a:endParaRPr lang="en-AU" sz="2400" dirty="0">
              <a:effectLst/>
              <a:latin typeface="Avenir Next LT Pro" panose="020B05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400" dirty="0">
                <a:solidFill>
                  <a:srgbClr val="000000"/>
                </a:solidFill>
                <a:effectLst/>
                <a:latin typeface="Avenir Next LT Pro" panose="020B0504020202020204" pitchFamily="34" charset="0"/>
                <a:ea typeface="Calibri" panose="020F0502020204030204" pitchFamily="34" charset="0"/>
              </a:rPr>
              <a:t>Demonstrate how collaboration and partnership can achieve outcomes</a:t>
            </a:r>
            <a:endParaRPr lang="en-AU" sz="2400" dirty="0">
              <a:effectLst/>
              <a:latin typeface="Avenir Next LT Pro" panose="020B0504020202020204" pitchFamily="34" charset="0"/>
              <a:ea typeface="Calibri" panose="020F0502020204030204" pitchFamily="34" charset="0"/>
            </a:endParaRPr>
          </a:p>
          <a:p>
            <a:endParaRPr lang="en-AU" dirty="0"/>
          </a:p>
        </p:txBody>
      </p:sp>
      <p:pic>
        <p:nvPicPr>
          <p:cNvPr id="6" name="Picture 5" descr="A picture containing text, clipart&#10;&#10;Description automatically generated">
            <a:extLst>
              <a:ext uri="{FF2B5EF4-FFF2-40B4-BE49-F238E27FC236}">
                <a16:creationId xmlns:a16="http://schemas.microsoft.com/office/drawing/2014/main" id="{B4431F8E-A243-438E-843B-0878FDE641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257F05-8DC5-6E0D-716C-BCD503172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9" name="Picture 8">
            <a:extLst>
              <a:ext uri="{FF2B5EF4-FFF2-40B4-BE49-F238E27FC236}">
                <a16:creationId xmlns:a16="http://schemas.microsoft.com/office/drawing/2014/main" id="{1C04D216-B905-5EAE-5C9D-C8E109345D99}"/>
              </a:ext>
            </a:extLst>
          </p:cNvPr>
          <p:cNvPicPr>
            <a:picLocks noChangeAspect="1"/>
          </p:cNvPicPr>
          <p:nvPr/>
        </p:nvPicPr>
        <p:blipFill>
          <a:blip r:embed="rId4"/>
          <a:stretch>
            <a:fillRect/>
          </a:stretch>
        </p:blipFill>
        <p:spPr>
          <a:xfrm>
            <a:off x="251830" y="1497162"/>
            <a:ext cx="3622079" cy="4963228"/>
          </a:xfrm>
          <a:prstGeom prst="rect">
            <a:avLst/>
          </a:prstGeom>
        </p:spPr>
      </p:pic>
    </p:spTree>
    <p:extLst>
      <p:ext uri="{BB962C8B-B14F-4D97-AF65-F5344CB8AC3E}">
        <p14:creationId xmlns:p14="http://schemas.microsoft.com/office/powerpoint/2010/main" val="214219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200" y="2369973"/>
            <a:ext cx="9949874" cy="4058536"/>
          </a:xfrm>
        </p:spPr>
        <p:txBody>
          <a:bodyPr>
            <a:normAutofit/>
          </a:bodyPr>
          <a:lstStyle/>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6538594-3F82-EAA1-0B75-522ECFF6E5E9}"/>
              </a:ext>
            </a:extLst>
          </p:cNvPr>
          <p:cNvSpPr txBox="1"/>
          <p:nvPr/>
        </p:nvSpPr>
        <p:spPr>
          <a:xfrm>
            <a:off x="898954" y="1571379"/>
            <a:ext cx="10744200" cy="923330"/>
          </a:xfrm>
          <a:prstGeom prst="rect">
            <a:avLst/>
          </a:prstGeom>
          <a:noFill/>
        </p:spPr>
        <p:txBody>
          <a:bodyPr wrap="square">
            <a:spAutoFit/>
          </a:bodyPr>
          <a:lstStyle/>
          <a:p>
            <a:pPr algn="l"/>
            <a:r>
              <a:rPr lang="en-GB" b="1" i="0" dirty="0">
                <a:solidFill>
                  <a:schemeClr val="bg1">
                    <a:lumMod val="65000"/>
                  </a:schemeClr>
                </a:solidFill>
                <a:effectLst/>
                <a:latin typeface="Lato" panose="020F0502020204030203" pitchFamily="34" charset="0"/>
              </a:rPr>
              <a:t>In our journey for collaboration to drive change for ou</a:t>
            </a:r>
            <a:r>
              <a:rPr lang="en-GB" b="1" dirty="0">
                <a:solidFill>
                  <a:schemeClr val="bg1">
                    <a:lumMod val="65000"/>
                  </a:schemeClr>
                </a:solidFill>
                <a:latin typeface="Lato" panose="020F0502020204030203" pitchFamily="34" charset="0"/>
              </a:rPr>
              <a:t>r world, we ask that all people that walk, work and live on traditional lands be respectful of all cultures and traditions and work together as one for a solution to climate change.</a:t>
            </a:r>
            <a:r>
              <a:rPr lang="en-GB" b="1" i="0" dirty="0">
                <a:solidFill>
                  <a:schemeClr val="bg1">
                    <a:lumMod val="65000"/>
                  </a:schemeClr>
                </a:solidFill>
                <a:effectLst/>
                <a:latin typeface="Lato" panose="020F0502020204030203" pitchFamily="34" charset="0"/>
              </a:rPr>
              <a:t> </a:t>
            </a:r>
            <a:endParaRPr lang="en-GB" dirty="0">
              <a:solidFill>
                <a:schemeClr val="bg1">
                  <a:lumMod val="65000"/>
                </a:schemeClr>
              </a:solidFill>
              <a:effectLst/>
            </a:endParaRPr>
          </a:p>
        </p:txBody>
      </p:sp>
      <p:pic>
        <p:nvPicPr>
          <p:cNvPr id="5" name="Picture 4">
            <a:extLst>
              <a:ext uri="{FF2B5EF4-FFF2-40B4-BE49-F238E27FC236}">
                <a16:creationId xmlns:a16="http://schemas.microsoft.com/office/drawing/2014/main" id="{EC9875B5-FE4A-CDEA-4708-AA2F0EBFC3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4700" y="2865079"/>
            <a:ext cx="6365354" cy="2198534"/>
          </a:xfrm>
          <a:prstGeom prst="rect">
            <a:avLst/>
          </a:prstGeom>
        </p:spPr>
      </p:pic>
      <p:sp>
        <p:nvSpPr>
          <p:cNvPr id="9" name="TextBox 8">
            <a:extLst>
              <a:ext uri="{FF2B5EF4-FFF2-40B4-BE49-F238E27FC236}">
                <a16:creationId xmlns:a16="http://schemas.microsoft.com/office/drawing/2014/main" id="{C376FA30-178E-B08E-DFF9-5FE5B7B42301}"/>
              </a:ext>
            </a:extLst>
          </p:cNvPr>
          <p:cNvSpPr txBox="1"/>
          <p:nvPr/>
        </p:nvSpPr>
        <p:spPr>
          <a:xfrm>
            <a:off x="3319617" y="5505179"/>
            <a:ext cx="6096000" cy="923330"/>
          </a:xfrm>
          <a:prstGeom prst="rect">
            <a:avLst/>
          </a:prstGeom>
          <a:noFill/>
        </p:spPr>
        <p:txBody>
          <a:bodyPr wrap="square">
            <a:spAutoFit/>
          </a:bodyPr>
          <a:lstStyle/>
          <a:p>
            <a:pPr algn="ctr"/>
            <a:r>
              <a:rPr lang="en-GB" b="1" i="0" dirty="0">
                <a:effectLst/>
                <a:latin typeface="Lato" panose="020F0502020204030203" pitchFamily="34" charset="0"/>
              </a:rPr>
              <a:t>H2Q Acknowledges the traditional custodians of country throughout Australia, and their continuing connection to land, sea, culture and community.</a:t>
            </a:r>
          </a:p>
        </p:txBody>
      </p:sp>
    </p:spTree>
    <p:extLst>
      <p:ext uri="{BB962C8B-B14F-4D97-AF65-F5344CB8AC3E}">
        <p14:creationId xmlns:p14="http://schemas.microsoft.com/office/powerpoint/2010/main" val="379718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2AA3-A688-F44E-6D48-70CF64DFBD21}"/>
              </a:ext>
            </a:extLst>
          </p:cNvPr>
          <p:cNvSpPr>
            <a:spLocks noGrp="1"/>
          </p:cNvSpPr>
          <p:nvPr>
            <p:ph type="title"/>
          </p:nvPr>
        </p:nvSpPr>
        <p:spPr/>
        <p:txBody>
          <a:bodyPr/>
          <a:lstStyle/>
          <a:p>
            <a:r>
              <a:rPr lang="en-GB" dirty="0">
                <a:latin typeface="Avenir Next LT Pro" panose="020B0504020202020204" pitchFamily="34" charset="0"/>
              </a:rPr>
              <a:t>Industry Awards sponsors </a:t>
            </a:r>
            <a:endParaRPr lang="en-AU" dirty="0">
              <a:latin typeface="Avenir Next LT Pro" panose="020B0504020202020204" pitchFamily="34" charset="0"/>
            </a:endParaRPr>
          </a:p>
        </p:txBody>
      </p:sp>
      <p:pic>
        <p:nvPicPr>
          <p:cNvPr id="4" name="Content Placeholder 3" descr="Hamilton_Locke_Logo">
            <a:extLst>
              <a:ext uri="{FF2B5EF4-FFF2-40B4-BE49-F238E27FC236}">
                <a16:creationId xmlns:a16="http://schemas.microsoft.com/office/drawing/2014/main" id="{D98B3FE2-F689-88F8-AC7B-A43BA439DCD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52081" y="3002192"/>
            <a:ext cx="3143478" cy="1325563"/>
          </a:xfrm>
          <a:prstGeom prst="rect">
            <a:avLst/>
          </a:prstGeom>
          <a:noFill/>
          <a:ln>
            <a:noFill/>
          </a:ln>
        </p:spPr>
      </p:pic>
      <p:pic>
        <p:nvPicPr>
          <p:cNvPr id="5" name="Picture 4">
            <a:extLst>
              <a:ext uri="{FF2B5EF4-FFF2-40B4-BE49-F238E27FC236}">
                <a16:creationId xmlns:a16="http://schemas.microsoft.com/office/drawing/2014/main" id="{B1BA0AEB-2D03-1E7E-9D33-565A59BE3435}"/>
              </a:ext>
            </a:extLst>
          </p:cNvPr>
          <p:cNvPicPr>
            <a:picLocks noChangeAspect="1"/>
          </p:cNvPicPr>
          <p:nvPr/>
        </p:nvPicPr>
        <p:blipFill>
          <a:blip r:embed="rId3"/>
          <a:stretch>
            <a:fillRect/>
          </a:stretch>
        </p:blipFill>
        <p:spPr>
          <a:xfrm>
            <a:off x="8648397" y="3936428"/>
            <a:ext cx="2243709" cy="2340420"/>
          </a:xfrm>
          <a:prstGeom prst="rect">
            <a:avLst/>
          </a:prstGeom>
        </p:spPr>
      </p:pic>
      <p:pic>
        <p:nvPicPr>
          <p:cNvPr id="6" name="Picture 5">
            <a:extLst>
              <a:ext uri="{FF2B5EF4-FFF2-40B4-BE49-F238E27FC236}">
                <a16:creationId xmlns:a16="http://schemas.microsoft.com/office/drawing/2014/main" id="{B1D215C3-04A3-8129-4938-8158AC057B51}"/>
              </a:ext>
            </a:extLst>
          </p:cNvPr>
          <p:cNvPicPr>
            <a:picLocks noChangeAspect="1"/>
          </p:cNvPicPr>
          <p:nvPr/>
        </p:nvPicPr>
        <p:blipFill rotWithShape="1">
          <a:blip r:embed="rId4"/>
          <a:srcRect l="18995" t="24946" r="15495" b="12043"/>
          <a:stretch/>
        </p:blipFill>
        <p:spPr>
          <a:xfrm>
            <a:off x="1299894" y="4123456"/>
            <a:ext cx="2125498" cy="170364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3A80E90F-233D-168A-DDFE-E48909EE44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C30FB66-98CB-523B-4724-26563CF327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Tree>
    <p:extLst>
      <p:ext uri="{BB962C8B-B14F-4D97-AF65-F5344CB8AC3E}">
        <p14:creationId xmlns:p14="http://schemas.microsoft.com/office/powerpoint/2010/main" val="328667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D0AFA-18C7-9145-92DC-9269307E7B27}"/>
              </a:ext>
            </a:extLst>
          </p:cNvPr>
          <p:cNvSpPr>
            <a:spLocks noGrp="1"/>
          </p:cNvSpPr>
          <p:nvPr>
            <p:ph idx="1"/>
          </p:nvPr>
        </p:nvSpPr>
        <p:spPr>
          <a:xfrm>
            <a:off x="4482315" y="2098645"/>
            <a:ext cx="10311582" cy="3203810"/>
          </a:xfrm>
        </p:spPr>
        <p:txBody>
          <a:bodyPr>
            <a:normAutofit/>
          </a:bodyPr>
          <a:lstStyle/>
          <a:p>
            <a:pPr marL="0" indent="0">
              <a:buNone/>
            </a:pPr>
            <a:r>
              <a:rPr lang="en-AU" sz="5200" dirty="0">
                <a:solidFill>
                  <a:srgbClr val="000000"/>
                </a:solidFill>
                <a:effectLst/>
                <a:latin typeface="Segoe UI" panose="020B0502040204020203" pitchFamily="34" charset="0"/>
                <a:ea typeface="Times New Roman" panose="02020603050405020304" pitchFamily="18" charset="0"/>
              </a:rPr>
              <a:t>Outstanding Project </a:t>
            </a:r>
          </a:p>
          <a:p>
            <a:pPr marL="0" indent="0">
              <a:buNone/>
            </a:pPr>
            <a:r>
              <a:rPr lang="en-AU" sz="5200" dirty="0">
                <a:solidFill>
                  <a:srgbClr val="000000"/>
                </a:solidFill>
                <a:effectLst/>
                <a:latin typeface="Segoe UI" panose="020B0502040204020203" pitchFamily="34" charset="0"/>
                <a:ea typeface="Times New Roman" panose="02020603050405020304" pitchFamily="18" charset="0"/>
              </a:rPr>
              <a:t>for Advancement </a:t>
            </a:r>
          </a:p>
          <a:p>
            <a:pPr marL="0" indent="0">
              <a:buNone/>
            </a:pPr>
            <a:r>
              <a:rPr lang="en-AU" sz="5200" dirty="0">
                <a:solidFill>
                  <a:srgbClr val="000000"/>
                </a:solidFill>
                <a:effectLst/>
                <a:latin typeface="Segoe UI" panose="020B0502040204020203" pitchFamily="34" charset="0"/>
                <a:ea typeface="Times New Roman" panose="02020603050405020304" pitchFamily="18" charset="0"/>
              </a:rPr>
              <a:t>of the Hydrogen Industry</a:t>
            </a:r>
            <a:endParaRPr lang="en-AU" sz="5200" dirty="0"/>
          </a:p>
        </p:txBody>
      </p:sp>
      <p:pic>
        <p:nvPicPr>
          <p:cNvPr id="4" name="Picture 3" descr="A picture containing text, clipart&#10;&#10;Description automatically generated">
            <a:extLst>
              <a:ext uri="{FF2B5EF4-FFF2-40B4-BE49-F238E27FC236}">
                <a16:creationId xmlns:a16="http://schemas.microsoft.com/office/drawing/2014/main" id="{A6068408-5812-F0BA-172F-041B68D56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9304CB3-B5BE-AFE6-EF72-204DBBCAF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7" name="Picture 6">
            <a:extLst>
              <a:ext uri="{FF2B5EF4-FFF2-40B4-BE49-F238E27FC236}">
                <a16:creationId xmlns:a16="http://schemas.microsoft.com/office/drawing/2014/main" id="{6035C31E-F90F-DBA8-6D35-A2B19548F36E}"/>
              </a:ext>
            </a:extLst>
          </p:cNvPr>
          <p:cNvPicPr>
            <a:picLocks noChangeAspect="1"/>
          </p:cNvPicPr>
          <p:nvPr/>
        </p:nvPicPr>
        <p:blipFill rotWithShape="1">
          <a:blip r:embed="rId5"/>
          <a:srcRect t="5669"/>
          <a:stretch/>
        </p:blipFill>
        <p:spPr>
          <a:xfrm>
            <a:off x="206477" y="1093982"/>
            <a:ext cx="4100051" cy="5806734"/>
          </a:xfrm>
          <a:prstGeom prst="rect">
            <a:avLst/>
          </a:prstGeom>
        </p:spPr>
      </p:pic>
      <p:sp>
        <p:nvSpPr>
          <p:cNvPr id="8" name="Title 1">
            <a:extLst>
              <a:ext uri="{FF2B5EF4-FFF2-40B4-BE49-F238E27FC236}">
                <a16:creationId xmlns:a16="http://schemas.microsoft.com/office/drawing/2014/main" id="{4351F4DA-8084-F8F3-986A-D4E3CF10FB0C}"/>
              </a:ext>
            </a:extLst>
          </p:cNvPr>
          <p:cNvSpPr txBox="1">
            <a:spLocks/>
          </p:cNvSpPr>
          <p:nvPr/>
        </p:nvSpPr>
        <p:spPr>
          <a:xfrm>
            <a:off x="4380306" y="57793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pic>
        <p:nvPicPr>
          <p:cNvPr id="10" name="Picture 9">
            <a:extLst>
              <a:ext uri="{FF2B5EF4-FFF2-40B4-BE49-F238E27FC236}">
                <a16:creationId xmlns:a16="http://schemas.microsoft.com/office/drawing/2014/main" id="{2A1EC386-FDDD-4AC3-17A5-261E3D233EBC}"/>
              </a:ext>
            </a:extLst>
          </p:cNvPr>
          <p:cNvPicPr>
            <a:picLocks noChangeAspect="1"/>
          </p:cNvPicPr>
          <p:nvPr/>
        </p:nvPicPr>
        <p:blipFill rotWithShape="1">
          <a:blip r:embed="rId6"/>
          <a:srcRect l="18995" t="24946" r="15495" b="12043"/>
          <a:stretch/>
        </p:blipFill>
        <p:spPr>
          <a:xfrm>
            <a:off x="8734516" y="5382596"/>
            <a:ext cx="1648349" cy="1321195"/>
          </a:xfrm>
          <a:prstGeom prst="rect">
            <a:avLst/>
          </a:prstGeom>
        </p:spPr>
      </p:pic>
    </p:spTree>
    <p:extLst>
      <p:ext uri="{BB962C8B-B14F-4D97-AF65-F5344CB8AC3E}">
        <p14:creationId xmlns:p14="http://schemas.microsoft.com/office/powerpoint/2010/main" val="282519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D0AFA-18C7-9145-92DC-9269307E7B27}"/>
              </a:ext>
            </a:extLst>
          </p:cNvPr>
          <p:cNvSpPr>
            <a:spLocks noGrp="1"/>
          </p:cNvSpPr>
          <p:nvPr>
            <p:ph idx="1"/>
          </p:nvPr>
        </p:nvSpPr>
        <p:spPr>
          <a:xfrm>
            <a:off x="4454084" y="2591809"/>
            <a:ext cx="10515600" cy="3187556"/>
          </a:xfrm>
        </p:spPr>
        <p:txBody>
          <a:bodyPr>
            <a:normAutofit/>
          </a:bodyPr>
          <a:lstStyle/>
          <a:p>
            <a:pPr marL="0" indent="0">
              <a:buNone/>
            </a:pPr>
            <a:r>
              <a:rPr lang="en-GB" sz="5000" dirty="0">
                <a:latin typeface="Segoe UI" panose="020B0502040204020203" pitchFamily="34" charset="0"/>
                <a:cs typeface="Segoe UI" panose="020B0502040204020203" pitchFamily="34" charset="0"/>
              </a:rPr>
              <a:t>T</a:t>
            </a:r>
            <a:r>
              <a:rPr lang="en-AU" sz="5000" dirty="0">
                <a:latin typeface="Segoe UI" panose="020B0502040204020203" pitchFamily="34" charset="0"/>
                <a:cs typeface="Segoe UI" panose="020B0502040204020203" pitchFamily="34" charset="0"/>
              </a:rPr>
              <a:t>he BOC / BP / QFLEET </a:t>
            </a:r>
          </a:p>
          <a:p>
            <a:pPr marL="0" indent="0">
              <a:buNone/>
            </a:pPr>
            <a:r>
              <a:rPr lang="en-AU" sz="5000" dirty="0">
                <a:latin typeface="Segoe UI" panose="020B0502040204020203" pitchFamily="34" charset="0"/>
                <a:cs typeface="Segoe UI" panose="020B0502040204020203" pitchFamily="34" charset="0"/>
              </a:rPr>
              <a:t>Brisbane Refuelling Project </a:t>
            </a:r>
          </a:p>
        </p:txBody>
      </p:sp>
      <p:pic>
        <p:nvPicPr>
          <p:cNvPr id="4" name="Picture 3" descr="A picture containing text, clipart&#10;&#10;Description automatically generated">
            <a:extLst>
              <a:ext uri="{FF2B5EF4-FFF2-40B4-BE49-F238E27FC236}">
                <a16:creationId xmlns:a16="http://schemas.microsoft.com/office/drawing/2014/main" id="{A6068408-5812-F0BA-172F-041B68D56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9304CB3-B5BE-AFE6-EF72-204DBBCAF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7" name="Picture 6">
            <a:extLst>
              <a:ext uri="{FF2B5EF4-FFF2-40B4-BE49-F238E27FC236}">
                <a16:creationId xmlns:a16="http://schemas.microsoft.com/office/drawing/2014/main" id="{6035C31E-F90F-DBA8-6D35-A2B19548F36E}"/>
              </a:ext>
            </a:extLst>
          </p:cNvPr>
          <p:cNvPicPr>
            <a:picLocks noChangeAspect="1"/>
          </p:cNvPicPr>
          <p:nvPr/>
        </p:nvPicPr>
        <p:blipFill rotWithShape="1">
          <a:blip r:embed="rId5"/>
          <a:srcRect t="5669"/>
          <a:stretch/>
        </p:blipFill>
        <p:spPr>
          <a:xfrm>
            <a:off x="206477" y="1093982"/>
            <a:ext cx="4100051" cy="5806734"/>
          </a:xfrm>
          <a:prstGeom prst="rect">
            <a:avLst/>
          </a:prstGeom>
        </p:spPr>
      </p:pic>
      <p:sp>
        <p:nvSpPr>
          <p:cNvPr id="8" name="Title 1">
            <a:extLst>
              <a:ext uri="{FF2B5EF4-FFF2-40B4-BE49-F238E27FC236}">
                <a16:creationId xmlns:a16="http://schemas.microsoft.com/office/drawing/2014/main" id="{4351F4DA-8084-F8F3-986A-D4E3CF10FB0C}"/>
              </a:ext>
            </a:extLst>
          </p:cNvPr>
          <p:cNvSpPr txBox="1">
            <a:spLocks/>
          </p:cNvSpPr>
          <p:nvPr/>
        </p:nvSpPr>
        <p:spPr>
          <a:xfrm>
            <a:off x="4380306" y="57793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pic>
        <p:nvPicPr>
          <p:cNvPr id="10" name="Picture 9">
            <a:extLst>
              <a:ext uri="{FF2B5EF4-FFF2-40B4-BE49-F238E27FC236}">
                <a16:creationId xmlns:a16="http://schemas.microsoft.com/office/drawing/2014/main" id="{2A1EC386-FDDD-4AC3-17A5-261E3D233EBC}"/>
              </a:ext>
            </a:extLst>
          </p:cNvPr>
          <p:cNvPicPr>
            <a:picLocks noChangeAspect="1"/>
          </p:cNvPicPr>
          <p:nvPr/>
        </p:nvPicPr>
        <p:blipFill rotWithShape="1">
          <a:blip r:embed="rId6"/>
          <a:srcRect l="18995" t="24946" r="15495" b="12043"/>
          <a:stretch/>
        </p:blipFill>
        <p:spPr>
          <a:xfrm>
            <a:off x="8734516" y="5382596"/>
            <a:ext cx="1648349" cy="1321195"/>
          </a:xfrm>
          <a:prstGeom prst="rect">
            <a:avLst/>
          </a:prstGeom>
        </p:spPr>
      </p:pic>
    </p:spTree>
    <p:extLst>
      <p:ext uri="{BB962C8B-B14F-4D97-AF65-F5344CB8AC3E}">
        <p14:creationId xmlns:p14="http://schemas.microsoft.com/office/powerpoint/2010/main" val="1919367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31A8-8DBF-896D-0B58-496EB95E17C6}"/>
              </a:ext>
            </a:extLst>
          </p:cNvPr>
          <p:cNvSpPr>
            <a:spLocks noGrp="1"/>
          </p:cNvSpPr>
          <p:nvPr>
            <p:ph type="title"/>
          </p:nvPr>
        </p:nvSpPr>
        <p:spPr/>
        <p:txBody>
          <a:bodyPr/>
          <a:lstStyle/>
          <a:p>
            <a:r>
              <a:rPr lang="en-GB" dirty="0"/>
              <a:t>BOC SLIDES HERE </a:t>
            </a:r>
            <a:endParaRPr lang="en-AU" dirty="0"/>
          </a:p>
        </p:txBody>
      </p:sp>
      <p:sp>
        <p:nvSpPr>
          <p:cNvPr id="3" name="Content Placeholder 2">
            <a:extLst>
              <a:ext uri="{FF2B5EF4-FFF2-40B4-BE49-F238E27FC236}">
                <a16:creationId xmlns:a16="http://schemas.microsoft.com/office/drawing/2014/main" id="{D8597FA0-8DAB-E61E-996F-E66D75081B12}"/>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110863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51A6786-B3EE-0065-D125-2EE67B1DB094}"/>
              </a:ext>
            </a:extLst>
          </p:cNvPr>
          <p:cNvPicPr>
            <a:picLocks noGrp="1" noChangeAspect="1"/>
          </p:cNvPicPr>
          <p:nvPr>
            <p:ph idx="1"/>
          </p:nvPr>
        </p:nvPicPr>
        <p:blipFill rotWithShape="1">
          <a:blip r:embed="rId2"/>
          <a:srcRect l="3344" t="5226"/>
          <a:stretch/>
        </p:blipFill>
        <p:spPr>
          <a:xfrm>
            <a:off x="231112" y="1126194"/>
            <a:ext cx="4055251" cy="5731806"/>
          </a:xfrm>
        </p:spPr>
      </p:pic>
      <p:sp>
        <p:nvSpPr>
          <p:cNvPr id="4" name="Title 1">
            <a:extLst>
              <a:ext uri="{FF2B5EF4-FFF2-40B4-BE49-F238E27FC236}">
                <a16:creationId xmlns:a16="http://schemas.microsoft.com/office/drawing/2014/main" id="{71D1800D-23BE-F9A4-E265-DC441FF4DAA4}"/>
              </a:ext>
            </a:extLst>
          </p:cNvPr>
          <p:cNvSpPr txBox="1">
            <a:spLocks/>
          </p:cNvSpPr>
          <p:nvPr/>
        </p:nvSpPr>
        <p:spPr>
          <a:xfrm>
            <a:off x="4173828" y="57891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pic>
        <p:nvPicPr>
          <p:cNvPr id="5" name="Content Placeholder 3" descr="Hamilton_Locke_Logo">
            <a:extLst>
              <a:ext uri="{FF2B5EF4-FFF2-40B4-BE49-F238E27FC236}">
                <a16:creationId xmlns:a16="http://schemas.microsoft.com/office/drawing/2014/main" id="{2C283AC7-373C-0600-9E95-9897E5B9D86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1663" y="5180502"/>
            <a:ext cx="2886956" cy="1217391"/>
          </a:xfrm>
          <a:prstGeom prst="rect">
            <a:avLst/>
          </a:prstGeom>
          <a:noFill/>
          <a:ln>
            <a:noFill/>
          </a:ln>
        </p:spPr>
      </p:pic>
      <p:sp>
        <p:nvSpPr>
          <p:cNvPr id="2" name="Content Placeholder 2">
            <a:extLst>
              <a:ext uri="{FF2B5EF4-FFF2-40B4-BE49-F238E27FC236}">
                <a16:creationId xmlns:a16="http://schemas.microsoft.com/office/drawing/2014/main" id="{9348CDF5-67D5-7A49-6486-1B1DB3DE9152}"/>
              </a:ext>
            </a:extLst>
          </p:cNvPr>
          <p:cNvSpPr txBox="1">
            <a:spLocks/>
          </p:cNvSpPr>
          <p:nvPr/>
        </p:nvSpPr>
        <p:spPr>
          <a:xfrm>
            <a:off x="4682612" y="2297294"/>
            <a:ext cx="10515600" cy="3187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500" dirty="0">
                <a:solidFill>
                  <a:srgbClr val="000000"/>
                </a:solidFill>
                <a:effectLst/>
                <a:latin typeface="Segoe UI" panose="020B0502040204020203" pitchFamily="34" charset="0"/>
                <a:ea typeface="Times New Roman" panose="02020603050405020304" pitchFamily="18" charset="0"/>
              </a:rPr>
              <a:t>Industry Choice  </a:t>
            </a:r>
          </a:p>
          <a:p>
            <a:pPr marL="0" indent="0">
              <a:buFont typeface="Arial" panose="020B0604020202020204" pitchFamily="34" charset="0"/>
              <a:buNone/>
            </a:pPr>
            <a:r>
              <a:rPr lang="en-AU" sz="5500" dirty="0">
                <a:solidFill>
                  <a:srgbClr val="000000"/>
                </a:solidFill>
                <a:effectLst/>
                <a:latin typeface="Segoe UI" panose="020B0502040204020203" pitchFamily="34" charset="0"/>
                <a:ea typeface="Times New Roman" panose="02020603050405020304" pitchFamily="18" charset="0"/>
              </a:rPr>
              <a:t>Hydrogen </a:t>
            </a:r>
            <a:r>
              <a:rPr lang="en-AU" sz="5500" dirty="0" err="1">
                <a:solidFill>
                  <a:srgbClr val="000000"/>
                </a:solidFill>
                <a:effectLst/>
                <a:latin typeface="Segoe UI" panose="020B0502040204020203" pitchFamily="34" charset="0"/>
                <a:ea typeface="Times New Roman" panose="02020603050405020304" pitchFamily="18" charset="0"/>
              </a:rPr>
              <a:t>Startup</a:t>
            </a:r>
            <a:r>
              <a:rPr lang="en-AU" sz="5500" dirty="0">
                <a:solidFill>
                  <a:srgbClr val="000000"/>
                </a:solidFill>
                <a:effectLst/>
                <a:latin typeface="Segoe UI" panose="020B0502040204020203" pitchFamily="34" charset="0"/>
                <a:ea typeface="Times New Roman" panose="02020603050405020304" pitchFamily="18" charset="0"/>
              </a:rPr>
              <a:t> </a:t>
            </a:r>
            <a:endParaRPr lang="en-AU" sz="5500" dirty="0"/>
          </a:p>
        </p:txBody>
      </p:sp>
    </p:spTree>
    <p:extLst>
      <p:ext uri="{BB962C8B-B14F-4D97-AF65-F5344CB8AC3E}">
        <p14:creationId xmlns:p14="http://schemas.microsoft.com/office/powerpoint/2010/main" val="365770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51A6786-B3EE-0065-D125-2EE67B1DB094}"/>
              </a:ext>
            </a:extLst>
          </p:cNvPr>
          <p:cNvPicPr>
            <a:picLocks noGrp="1" noChangeAspect="1"/>
          </p:cNvPicPr>
          <p:nvPr>
            <p:ph idx="1"/>
          </p:nvPr>
        </p:nvPicPr>
        <p:blipFill rotWithShape="1">
          <a:blip r:embed="rId2"/>
          <a:srcRect l="3344" t="5226"/>
          <a:stretch/>
        </p:blipFill>
        <p:spPr>
          <a:xfrm>
            <a:off x="231112" y="1126194"/>
            <a:ext cx="4055251" cy="5731806"/>
          </a:xfrm>
        </p:spPr>
      </p:pic>
      <p:sp>
        <p:nvSpPr>
          <p:cNvPr id="4" name="Title 1">
            <a:extLst>
              <a:ext uri="{FF2B5EF4-FFF2-40B4-BE49-F238E27FC236}">
                <a16:creationId xmlns:a16="http://schemas.microsoft.com/office/drawing/2014/main" id="{71D1800D-23BE-F9A4-E265-DC441FF4DAA4}"/>
              </a:ext>
            </a:extLst>
          </p:cNvPr>
          <p:cNvSpPr txBox="1">
            <a:spLocks/>
          </p:cNvSpPr>
          <p:nvPr/>
        </p:nvSpPr>
        <p:spPr>
          <a:xfrm>
            <a:off x="4173828" y="57891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pic>
        <p:nvPicPr>
          <p:cNvPr id="5" name="Content Placeholder 3" descr="Hamilton_Locke_Logo">
            <a:extLst>
              <a:ext uri="{FF2B5EF4-FFF2-40B4-BE49-F238E27FC236}">
                <a16:creationId xmlns:a16="http://schemas.microsoft.com/office/drawing/2014/main" id="{2C283AC7-373C-0600-9E95-9897E5B9D86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5639" y="5161826"/>
            <a:ext cx="2983062" cy="1257918"/>
          </a:xfrm>
          <a:prstGeom prst="rect">
            <a:avLst/>
          </a:prstGeom>
          <a:noFill/>
          <a:ln>
            <a:noFill/>
          </a:ln>
        </p:spPr>
      </p:pic>
      <p:sp>
        <p:nvSpPr>
          <p:cNvPr id="9" name="TextBox 8">
            <a:extLst>
              <a:ext uri="{FF2B5EF4-FFF2-40B4-BE49-F238E27FC236}">
                <a16:creationId xmlns:a16="http://schemas.microsoft.com/office/drawing/2014/main" id="{4C1D5C91-3C56-A2C5-274E-929F53B64CA8}"/>
              </a:ext>
            </a:extLst>
          </p:cNvPr>
          <p:cNvSpPr txBox="1"/>
          <p:nvPr/>
        </p:nvSpPr>
        <p:spPr>
          <a:xfrm>
            <a:off x="5571512" y="2728808"/>
            <a:ext cx="10436941" cy="1400383"/>
          </a:xfrm>
          <a:prstGeom prst="rect">
            <a:avLst/>
          </a:prstGeom>
          <a:noFill/>
        </p:spPr>
        <p:txBody>
          <a:bodyPr wrap="square">
            <a:spAutoFit/>
          </a:bodyPr>
          <a:lstStyle/>
          <a:p>
            <a:r>
              <a:rPr lang="en-AU" sz="8500" dirty="0">
                <a:effectLst/>
                <a:latin typeface="Segoe UI" panose="020B0502040204020203" pitchFamily="34" charset="0"/>
                <a:ea typeface="Calibri" panose="020F0502020204030204" pitchFamily="34" charset="0"/>
                <a:cs typeface="Segoe UI" panose="020B0502040204020203" pitchFamily="34" charset="0"/>
              </a:rPr>
              <a:t>ENDUA</a:t>
            </a:r>
            <a:endParaRPr lang="en-AU" sz="8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4516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B2564"/>
        </a:solidFill>
        <a:effectLst/>
      </p:bgPr>
    </p:bg>
    <p:spTree>
      <p:nvGrpSpPr>
        <p:cNvPr id="1" name="Shape 143"/>
        <p:cNvGrpSpPr/>
        <p:nvPr/>
      </p:nvGrpSpPr>
      <p:grpSpPr>
        <a:xfrm>
          <a:off x="0" y="0"/>
          <a:ext cx="0" cy="0"/>
          <a:chOff x="0" y="0"/>
          <a:chExt cx="0" cy="0"/>
        </a:xfrm>
      </p:grpSpPr>
      <p:sp>
        <p:nvSpPr>
          <p:cNvPr id="144" name="Google Shape;144;p34"/>
          <p:cNvSpPr/>
          <p:nvPr/>
        </p:nvSpPr>
        <p:spPr>
          <a:xfrm>
            <a:off x="0" y="4830600"/>
            <a:ext cx="12192000" cy="20272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34"/>
          <p:cNvSpPr txBox="1"/>
          <p:nvPr/>
        </p:nvSpPr>
        <p:spPr>
          <a:xfrm>
            <a:off x="608204" y="2027400"/>
            <a:ext cx="7631228" cy="2551635"/>
          </a:xfrm>
          <a:prstGeom prst="rect">
            <a:avLst/>
          </a:prstGeom>
          <a:noFill/>
          <a:ln>
            <a:noFill/>
          </a:ln>
        </p:spPr>
        <p:txBody>
          <a:bodyPr spcFirstLastPara="1" wrap="square" lIns="91433" tIns="91433" rIns="91433" bIns="91433" anchor="b"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800"/>
              <a:buFontTx/>
              <a:buNone/>
              <a:tabLst/>
              <a:defRPr/>
            </a:pPr>
            <a:r>
              <a:rPr kumimoji="0" lang="en" sz="4267" b="0" i="0" u="none" strike="noStrike" kern="0" cap="none" spc="0" normalizeH="0" baseline="0" noProof="0" dirty="0">
                <a:ln>
                  <a:noFill/>
                </a:ln>
                <a:solidFill>
                  <a:srgbClr val="FFFFFF"/>
                </a:solidFill>
                <a:effectLst/>
                <a:uLnTx/>
                <a:uFillTx/>
                <a:latin typeface="Proxima Nova Semibold"/>
                <a:ea typeface="Proxima Nova Semibold"/>
                <a:cs typeface="Proxima Nova Semibold"/>
                <a:sym typeface="Proxima Nova Semibold"/>
              </a:rPr>
              <a:t>Stored renewable energy. </a:t>
            </a:r>
            <a:endParaRPr kumimoji="0" sz="4267" b="0" i="0" u="none" strike="noStrike" kern="0" cap="none" spc="0" normalizeH="0" baseline="0" noProof="0" dirty="0">
              <a:ln>
                <a:noFill/>
              </a:ln>
              <a:solidFill>
                <a:srgbClr val="FFFFFF"/>
              </a:solidFill>
              <a:effectLst/>
              <a:uLnTx/>
              <a:uFillTx/>
              <a:latin typeface="Proxima Nova Semibold"/>
              <a:ea typeface="Proxima Nova Semibold"/>
              <a:cs typeface="Proxima Nova Semibold"/>
              <a:sym typeface="Proxima Nova Semibold"/>
            </a:endParaRPr>
          </a:p>
          <a:p>
            <a:pPr marL="0" marR="0" lvl="0" indent="0" algn="l" defTabSz="1219170" rtl="0" eaLnBrk="1" fontAlgn="auto" latinLnBrk="0" hangingPunct="1">
              <a:lnSpc>
                <a:spcPct val="100000"/>
              </a:lnSpc>
              <a:spcBef>
                <a:spcPts val="0"/>
              </a:spcBef>
              <a:spcAft>
                <a:spcPts val="0"/>
              </a:spcAft>
              <a:buClr>
                <a:srgbClr val="000000"/>
              </a:buClr>
              <a:buSzPts val="1800"/>
              <a:buFontTx/>
              <a:buNone/>
              <a:tabLst/>
              <a:defRPr/>
            </a:pPr>
            <a:r>
              <a:rPr kumimoji="0" lang="en" sz="4267" b="0" i="0" u="none" strike="noStrike" kern="0" cap="none" spc="0" normalizeH="0" baseline="0" noProof="0" dirty="0">
                <a:ln>
                  <a:noFill/>
                </a:ln>
                <a:solidFill>
                  <a:srgbClr val="FFFFFF"/>
                </a:solidFill>
                <a:effectLst/>
                <a:uLnTx/>
                <a:uFillTx/>
                <a:latin typeface="Proxima Nova Semibold"/>
                <a:ea typeface="Proxima Nova Semibold"/>
                <a:cs typeface="Proxima Nova Semibold"/>
                <a:sym typeface="Proxima Nova Semibold"/>
              </a:rPr>
              <a:t>Available day or night.</a:t>
            </a:r>
          </a:p>
          <a:p>
            <a:pPr marL="0" marR="0" lvl="0" indent="0" algn="l" defTabSz="1219170" rtl="0" eaLnBrk="1" fontAlgn="auto" latinLnBrk="0" hangingPunct="1">
              <a:lnSpc>
                <a:spcPct val="100000"/>
              </a:lnSpc>
              <a:spcBef>
                <a:spcPts val="0"/>
              </a:spcBef>
              <a:spcAft>
                <a:spcPts val="0"/>
              </a:spcAft>
              <a:buClr>
                <a:srgbClr val="000000"/>
              </a:buClr>
              <a:buSzPts val="1800"/>
              <a:buFontTx/>
              <a:buNone/>
              <a:tabLst/>
              <a:defRPr/>
            </a:pPr>
            <a:endParaRPr kumimoji="0" lang="en" sz="4267" b="0" i="0" u="none" strike="noStrike" kern="0" cap="none" spc="0" normalizeH="0" baseline="0" noProof="0" dirty="0">
              <a:ln>
                <a:noFill/>
              </a:ln>
              <a:solidFill>
                <a:srgbClr val="FFFFFF"/>
              </a:solidFill>
              <a:effectLst/>
              <a:uLnTx/>
              <a:uFillTx/>
              <a:latin typeface="Proxima Nova Semibold"/>
              <a:ea typeface="Proxima Nova Semibold"/>
              <a:cs typeface="Proxima Nova Semibold"/>
              <a:sym typeface="Proxima Nova Semibold"/>
            </a:endParaRPr>
          </a:p>
          <a:p>
            <a:pPr marL="0" marR="0" lvl="0" indent="0" algn="l" defTabSz="1219170" rtl="0" eaLnBrk="1" fontAlgn="auto" latinLnBrk="0" hangingPunct="1">
              <a:lnSpc>
                <a:spcPct val="100000"/>
              </a:lnSpc>
              <a:spcBef>
                <a:spcPts val="0"/>
              </a:spcBef>
              <a:spcAft>
                <a:spcPts val="0"/>
              </a:spcAft>
              <a:buClr>
                <a:srgbClr val="000000"/>
              </a:buClr>
              <a:buSzPts val="1800"/>
              <a:buFontTx/>
              <a:buNone/>
              <a:tabLst/>
              <a:defRPr/>
            </a:pPr>
            <a:r>
              <a:rPr kumimoji="0" lang="en" sz="4267" b="0" i="0" u="none" strike="noStrike" kern="0" cap="none" spc="0" normalizeH="0" baseline="0" noProof="0" dirty="0">
                <a:ln>
                  <a:noFill/>
                </a:ln>
                <a:solidFill>
                  <a:srgbClr val="FFFFFF"/>
                </a:solidFill>
                <a:effectLst/>
                <a:uLnTx/>
                <a:uFillTx/>
                <a:latin typeface="Proxima Nova Semibold"/>
                <a:ea typeface="Proxima Nova Semibold"/>
                <a:cs typeface="Proxima Nova Semibold"/>
                <a:sym typeface="Proxima Nova Semibold"/>
              </a:rPr>
              <a:t>hello@endua.com</a:t>
            </a:r>
            <a:endParaRPr kumimoji="0" sz="4267" b="0" i="0" u="none" strike="noStrike" kern="0" cap="none" spc="0" normalizeH="0" baseline="0" noProof="0" dirty="0">
              <a:ln>
                <a:noFill/>
              </a:ln>
              <a:solidFill>
                <a:srgbClr val="FFFFFF"/>
              </a:solidFill>
              <a:effectLst/>
              <a:uLnTx/>
              <a:uFillTx/>
              <a:latin typeface="Proxima Nova Semibold"/>
              <a:ea typeface="Proxima Nova Semibold"/>
              <a:cs typeface="Proxima Nova Semibold"/>
              <a:sym typeface="Proxima Nova Semibold"/>
            </a:endParaRPr>
          </a:p>
        </p:txBody>
      </p:sp>
      <p:pic>
        <p:nvPicPr>
          <p:cNvPr id="146" name="Google Shape;146;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89235" y="5467704"/>
            <a:ext cx="2151979" cy="451600"/>
          </a:xfrm>
          <a:prstGeom prst="rect">
            <a:avLst/>
          </a:prstGeom>
          <a:noFill/>
          <a:ln>
            <a:noFill/>
          </a:ln>
        </p:spPr>
      </p:pic>
      <p:pic>
        <p:nvPicPr>
          <p:cNvPr id="147" name="Google Shape;147;p34"/>
          <p:cNvPicPr preferRelativeResize="0"/>
          <p:nvPr/>
        </p:nvPicPr>
        <p:blipFill rotWithShape="1">
          <a:blip r:embed="rId4" cstate="email">
            <a:alphaModFix/>
            <a:extLst>
              <a:ext uri="{28A0092B-C50C-407E-A947-70E740481C1C}">
                <a14:useLocalDpi xmlns:a14="http://schemas.microsoft.com/office/drawing/2010/main"/>
              </a:ext>
            </a:extLst>
          </a:blip>
          <a:srcRect l="6651" t="14141" r="42571" b="6455"/>
          <a:stretch/>
        </p:blipFill>
        <p:spPr>
          <a:xfrm>
            <a:off x="7286634" y="705667"/>
            <a:ext cx="4905369" cy="51120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81188790-5F4E-6A85-DED1-E7F22B9CC3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3AC5C53-C100-5F1A-6947-24F3D34B16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8" name="Content Placeholder 4">
            <a:extLst>
              <a:ext uri="{FF2B5EF4-FFF2-40B4-BE49-F238E27FC236}">
                <a16:creationId xmlns:a16="http://schemas.microsoft.com/office/drawing/2014/main" id="{FA41F264-4B9C-2CFE-02DE-3C352B3F619B}"/>
              </a:ext>
            </a:extLst>
          </p:cNvPr>
          <p:cNvSpPr>
            <a:spLocks noGrp="1"/>
          </p:cNvSpPr>
          <p:nvPr>
            <p:ph idx="1"/>
          </p:nvPr>
        </p:nvSpPr>
        <p:spPr>
          <a:xfrm>
            <a:off x="1850922" y="1630858"/>
            <a:ext cx="10060709"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marL="0" indent="0" algn="ctr">
              <a:lnSpc>
                <a:spcPct val="107000"/>
              </a:lnSpc>
              <a:spcAft>
                <a:spcPts val="800"/>
              </a:spcAft>
              <a:buNone/>
            </a:pPr>
            <a:r>
              <a:rPr lang="en-AU" sz="6800" b="1" dirty="0">
                <a:effectLst/>
                <a:latin typeface="Abadi" panose="020B0604020104020204" pitchFamily="34" charset="0"/>
                <a:ea typeface="Calibri" panose="020F050202020403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920F96F4-1DA0-177F-E3B8-045D92341EFB}"/>
              </a:ext>
            </a:extLst>
          </p:cNvPr>
          <p:cNvPicPr>
            <a:picLocks noChangeAspect="1"/>
          </p:cNvPicPr>
          <p:nvPr/>
        </p:nvPicPr>
        <p:blipFill>
          <a:blip r:embed="rId4"/>
          <a:stretch>
            <a:fillRect/>
          </a:stretch>
        </p:blipFill>
        <p:spPr>
          <a:xfrm>
            <a:off x="0" y="1175432"/>
            <a:ext cx="4016512" cy="5503708"/>
          </a:xfrm>
          <a:prstGeom prst="rect">
            <a:avLst/>
          </a:prstGeom>
        </p:spPr>
      </p:pic>
      <p:sp>
        <p:nvSpPr>
          <p:cNvPr id="10" name="Title 1">
            <a:extLst>
              <a:ext uri="{FF2B5EF4-FFF2-40B4-BE49-F238E27FC236}">
                <a16:creationId xmlns:a16="http://schemas.microsoft.com/office/drawing/2014/main" id="{DFE54B1C-923E-D013-6EE6-B57357387576}"/>
              </a:ext>
            </a:extLst>
          </p:cNvPr>
          <p:cNvSpPr txBox="1">
            <a:spLocks/>
          </p:cNvSpPr>
          <p:nvPr/>
        </p:nvSpPr>
        <p:spPr>
          <a:xfrm>
            <a:off x="4380306" y="56810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sp>
        <p:nvSpPr>
          <p:cNvPr id="12" name="Content Placeholder 2">
            <a:extLst>
              <a:ext uri="{FF2B5EF4-FFF2-40B4-BE49-F238E27FC236}">
                <a16:creationId xmlns:a16="http://schemas.microsoft.com/office/drawing/2014/main" id="{3F1586C1-23F1-A219-5AC4-F1A10AF48634}"/>
              </a:ext>
            </a:extLst>
          </p:cNvPr>
          <p:cNvSpPr txBox="1">
            <a:spLocks/>
          </p:cNvSpPr>
          <p:nvPr/>
        </p:nvSpPr>
        <p:spPr>
          <a:xfrm>
            <a:off x="4535128" y="2072914"/>
            <a:ext cx="10515600" cy="3187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200" dirty="0">
                <a:solidFill>
                  <a:srgbClr val="000000"/>
                </a:solidFill>
                <a:effectLst/>
                <a:latin typeface="Segoe UI" panose="020B0502040204020203" pitchFamily="34" charset="0"/>
                <a:ea typeface="Times New Roman" panose="02020603050405020304" pitchFamily="18" charset="0"/>
              </a:rPr>
              <a:t>Industry Choice  </a:t>
            </a:r>
          </a:p>
          <a:p>
            <a:pPr marL="0" indent="0">
              <a:buFont typeface="Arial" panose="020B0604020202020204" pitchFamily="34" charset="0"/>
              <a:buNone/>
            </a:pPr>
            <a:r>
              <a:rPr lang="en-AU" sz="5200" dirty="0">
                <a:solidFill>
                  <a:srgbClr val="000000"/>
                </a:solidFill>
                <a:latin typeface="Segoe UI" panose="020B0502040204020203" pitchFamily="34" charset="0"/>
              </a:rPr>
              <a:t>Outstanding Woman </a:t>
            </a:r>
          </a:p>
          <a:p>
            <a:pPr marL="0" indent="0">
              <a:buFont typeface="Arial" panose="020B0604020202020204" pitchFamily="34" charset="0"/>
              <a:buNone/>
            </a:pPr>
            <a:r>
              <a:rPr lang="en-AU" sz="5200" dirty="0">
                <a:solidFill>
                  <a:srgbClr val="000000"/>
                </a:solidFill>
                <a:latin typeface="Segoe UI" panose="020B0502040204020203" pitchFamily="34" charset="0"/>
              </a:rPr>
              <a:t>in Hydrogen</a:t>
            </a:r>
            <a:endParaRPr lang="en-AU" sz="5200" dirty="0"/>
          </a:p>
        </p:txBody>
      </p:sp>
      <p:pic>
        <p:nvPicPr>
          <p:cNvPr id="13" name="Picture 12">
            <a:extLst>
              <a:ext uri="{FF2B5EF4-FFF2-40B4-BE49-F238E27FC236}">
                <a16:creationId xmlns:a16="http://schemas.microsoft.com/office/drawing/2014/main" id="{7E08AEE7-467C-FC0B-F813-2B63CFFCCAFA}"/>
              </a:ext>
            </a:extLst>
          </p:cNvPr>
          <p:cNvPicPr>
            <a:picLocks noChangeAspect="1"/>
          </p:cNvPicPr>
          <p:nvPr/>
        </p:nvPicPr>
        <p:blipFill>
          <a:blip r:embed="rId5"/>
          <a:stretch>
            <a:fillRect/>
          </a:stretch>
        </p:blipFill>
        <p:spPr>
          <a:xfrm>
            <a:off x="8658275" y="4520789"/>
            <a:ext cx="2240633" cy="2337211"/>
          </a:xfrm>
          <a:prstGeom prst="rect">
            <a:avLst/>
          </a:prstGeom>
        </p:spPr>
      </p:pic>
    </p:spTree>
    <p:extLst>
      <p:ext uri="{BB962C8B-B14F-4D97-AF65-F5344CB8AC3E}">
        <p14:creationId xmlns:p14="http://schemas.microsoft.com/office/powerpoint/2010/main" val="267603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1850922" y="1630858"/>
            <a:ext cx="10060709"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marL="0" indent="0" algn="ctr">
              <a:lnSpc>
                <a:spcPct val="107000"/>
              </a:lnSpc>
              <a:spcAft>
                <a:spcPts val="800"/>
              </a:spcAft>
              <a:buNone/>
            </a:pPr>
            <a:r>
              <a:rPr lang="en-AU" sz="6800" dirty="0">
                <a:effectLst/>
                <a:latin typeface="Segoe UI" panose="020B0502040204020203" pitchFamily="34" charset="0"/>
                <a:ea typeface="Calibri" panose="020F0502020204030204" pitchFamily="34" charset="0"/>
                <a:cs typeface="Segoe UI" panose="020B0502040204020203" pitchFamily="34" charset="0"/>
              </a:rPr>
              <a:t>     Diane Hinson </a:t>
            </a:r>
          </a:p>
        </p:txBody>
      </p:sp>
      <p:pic>
        <p:nvPicPr>
          <p:cNvPr id="2" name="Picture 1">
            <a:extLst>
              <a:ext uri="{FF2B5EF4-FFF2-40B4-BE49-F238E27FC236}">
                <a16:creationId xmlns:a16="http://schemas.microsoft.com/office/drawing/2014/main" id="{224B72CD-2654-15B2-A313-E0E4C9F253C3}"/>
              </a:ext>
            </a:extLst>
          </p:cNvPr>
          <p:cNvPicPr>
            <a:picLocks noChangeAspect="1"/>
          </p:cNvPicPr>
          <p:nvPr/>
        </p:nvPicPr>
        <p:blipFill>
          <a:blip r:embed="rId4"/>
          <a:stretch>
            <a:fillRect/>
          </a:stretch>
        </p:blipFill>
        <p:spPr>
          <a:xfrm>
            <a:off x="8658275" y="4520789"/>
            <a:ext cx="2240633" cy="2337211"/>
          </a:xfrm>
          <a:prstGeom prst="rect">
            <a:avLst/>
          </a:prstGeom>
        </p:spPr>
      </p:pic>
      <p:pic>
        <p:nvPicPr>
          <p:cNvPr id="8" name="Picture 7">
            <a:extLst>
              <a:ext uri="{FF2B5EF4-FFF2-40B4-BE49-F238E27FC236}">
                <a16:creationId xmlns:a16="http://schemas.microsoft.com/office/drawing/2014/main" id="{D268B780-F900-0232-B95D-D891ADD69E4C}"/>
              </a:ext>
            </a:extLst>
          </p:cNvPr>
          <p:cNvPicPr>
            <a:picLocks noChangeAspect="1"/>
          </p:cNvPicPr>
          <p:nvPr/>
        </p:nvPicPr>
        <p:blipFill>
          <a:blip r:embed="rId5"/>
          <a:stretch>
            <a:fillRect/>
          </a:stretch>
        </p:blipFill>
        <p:spPr>
          <a:xfrm>
            <a:off x="0" y="1175432"/>
            <a:ext cx="4016512" cy="5503708"/>
          </a:xfrm>
          <a:prstGeom prst="rect">
            <a:avLst/>
          </a:prstGeom>
        </p:spPr>
      </p:pic>
      <p:sp>
        <p:nvSpPr>
          <p:cNvPr id="9" name="Title 1">
            <a:extLst>
              <a:ext uri="{FF2B5EF4-FFF2-40B4-BE49-F238E27FC236}">
                <a16:creationId xmlns:a16="http://schemas.microsoft.com/office/drawing/2014/main" id="{D4E47FCB-89B0-A625-7368-C5BD3300F573}"/>
              </a:ext>
            </a:extLst>
          </p:cNvPr>
          <p:cNvSpPr txBox="1">
            <a:spLocks/>
          </p:cNvSpPr>
          <p:nvPr/>
        </p:nvSpPr>
        <p:spPr>
          <a:xfrm>
            <a:off x="4380306" y="56810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spTree>
    <p:extLst>
      <p:ext uri="{BB962C8B-B14F-4D97-AF65-F5344CB8AC3E}">
        <p14:creationId xmlns:p14="http://schemas.microsoft.com/office/powerpoint/2010/main" val="178829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D1800D-23BE-F9A4-E265-DC441FF4DAA4}"/>
              </a:ext>
            </a:extLst>
          </p:cNvPr>
          <p:cNvSpPr txBox="1">
            <a:spLocks/>
          </p:cNvSpPr>
          <p:nvPr/>
        </p:nvSpPr>
        <p:spPr>
          <a:xfrm>
            <a:off x="4173828" y="57891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sp>
        <p:nvSpPr>
          <p:cNvPr id="2" name="Content Placeholder 2">
            <a:extLst>
              <a:ext uri="{FF2B5EF4-FFF2-40B4-BE49-F238E27FC236}">
                <a16:creationId xmlns:a16="http://schemas.microsoft.com/office/drawing/2014/main" id="{9348CDF5-67D5-7A49-6486-1B1DB3DE9152}"/>
              </a:ext>
            </a:extLst>
          </p:cNvPr>
          <p:cNvSpPr txBox="1">
            <a:spLocks/>
          </p:cNvSpPr>
          <p:nvPr/>
        </p:nvSpPr>
        <p:spPr>
          <a:xfrm>
            <a:off x="4242654" y="2127942"/>
            <a:ext cx="10515600" cy="3187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200" dirty="0">
                <a:solidFill>
                  <a:srgbClr val="000000"/>
                </a:solidFill>
                <a:effectLst/>
                <a:latin typeface="Segoe UI" panose="020B0502040204020203" pitchFamily="34" charset="0"/>
                <a:ea typeface="Times New Roman" panose="02020603050405020304" pitchFamily="18" charset="0"/>
              </a:rPr>
              <a:t>Outstanding Contribution </a:t>
            </a:r>
          </a:p>
          <a:p>
            <a:pPr marL="0" indent="0">
              <a:buFont typeface="Arial" panose="020B0604020202020204" pitchFamily="34" charset="0"/>
              <a:buNone/>
            </a:pPr>
            <a:r>
              <a:rPr lang="en-AU" sz="5200" dirty="0">
                <a:solidFill>
                  <a:srgbClr val="000000"/>
                </a:solidFill>
                <a:effectLst/>
                <a:latin typeface="Segoe UI" panose="020B0502040204020203" pitchFamily="34" charset="0"/>
                <a:ea typeface="Times New Roman" panose="02020603050405020304" pitchFamily="18" charset="0"/>
              </a:rPr>
              <a:t>to Hydrogen Queensland</a:t>
            </a:r>
          </a:p>
        </p:txBody>
      </p:sp>
      <p:pic>
        <p:nvPicPr>
          <p:cNvPr id="3" name="Picture 2" descr="A picture containing text, clipart&#10;&#10;Description automatically generated">
            <a:extLst>
              <a:ext uri="{FF2B5EF4-FFF2-40B4-BE49-F238E27FC236}">
                <a16:creationId xmlns:a16="http://schemas.microsoft.com/office/drawing/2014/main" id="{15622DD2-BBC3-B495-C255-1EFAA080D7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39F6464C-730E-CDB8-0229-4E9C977172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11" name="Picture 10">
            <a:extLst>
              <a:ext uri="{FF2B5EF4-FFF2-40B4-BE49-F238E27FC236}">
                <a16:creationId xmlns:a16="http://schemas.microsoft.com/office/drawing/2014/main" id="{032BA378-CECE-3519-FF52-012B18019B0E}"/>
              </a:ext>
            </a:extLst>
          </p:cNvPr>
          <p:cNvPicPr>
            <a:picLocks noChangeAspect="1"/>
          </p:cNvPicPr>
          <p:nvPr/>
        </p:nvPicPr>
        <p:blipFill>
          <a:blip r:embed="rId4"/>
          <a:stretch>
            <a:fillRect/>
          </a:stretch>
        </p:blipFill>
        <p:spPr>
          <a:xfrm>
            <a:off x="116186" y="1183756"/>
            <a:ext cx="3851163" cy="546992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7436BA0A-DC3B-E96E-CC15-4FBADDB792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5123" y="6068291"/>
            <a:ext cx="2165966" cy="635500"/>
          </a:xfrm>
          <a:prstGeom prst="rect">
            <a:avLst/>
          </a:prstGeom>
        </p:spPr>
      </p:pic>
    </p:spTree>
    <p:extLst>
      <p:ext uri="{BB962C8B-B14F-4D97-AF65-F5344CB8AC3E}">
        <p14:creationId xmlns:p14="http://schemas.microsoft.com/office/powerpoint/2010/main" val="321729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200" y="2369973"/>
            <a:ext cx="10033000"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73F5A0D6-DC41-8462-D7F3-EA1F591C6F9B}"/>
              </a:ext>
            </a:extLst>
          </p:cNvPr>
          <p:cNvSpPr>
            <a:spLocks noGrp="1"/>
          </p:cNvSpPr>
          <p:nvPr>
            <p:ph type="title"/>
          </p:nvPr>
        </p:nvSpPr>
        <p:spPr>
          <a:xfrm>
            <a:off x="838200" y="1111288"/>
            <a:ext cx="10965872" cy="1325563"/>
          </a:xfrm>
        </p:spPr>
        <p:txBody>
          <a:bodyPr>
            <a:normAutofit/>
          </a:bodyPr>
          <a:lstStyle/>
          <a:p>
            <a:r>
              <a:rPr lang="en-GB" sz="3800" dirty="0">
                <a:latin typeface="Segoe UI" panose="020B0502040204020203" pitchFamily="34" charset="0"/>
                <a:cs typeface="Segoe UI" panose="020B0502040204020203" pitchFamily="34" charset="0"/>
              </a:rPr>
              <a:t>H2Q Industry Partners </a:t>
            </a:r>
            <a:endParaRPr lang="en-AU" sz="3800" dirty="0">
              <a:latin typeface="Segoe UI" panose="020B0502040204020203" pitchFamily="34" charset="0"/>
              <a:cs typeface="Segoe UI" panose="020B0502040204020203"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545DD67B-C18D-0876-D157-0F6E6703F72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4351" y="3913699"/>
            <a:ext cx="3791649" cy="797419"/>
          </a:xfrm>
          <a:prstGeom prst="rect">
            <a:avLst/>
          </a:prstGeom>
          <a:noFill/>
          <a:ln>
            <a:noFill/>
          </a:ln>
        </p:spPr>
      </p:pic>
      <p:pic>
        <p:nvPicPr>
          <p:cNvPr id="9" name="Picture 8" descr="Orrcon_Steel_Logo">
            <a:extLst>
              <a:ext uri="{FF2B5EF4-FFF2-40B4-BE49-F238E27FC236}">
                <a16:creationId xmlns:a16="http://schemas.microsoft.com/office/drawing/2014/main" id="{31E729C2-9250-85F4-261A-4E0CFD7353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7680" y="3942646"/>
            <a:ext cx="2357937" cy="957008"/>
          </a:xfrm>
          <a:prstGeom prst="rect">
            <a:avLst/>
          </a:prstGeom>
          <a:noFill/>
          <a:ln>
            <a:noFill/>
          </a:ln>
        </p:spPr>
      </p:pic>
      <p:pic>
        <p:nvPicPr>
          <p:cNvPr id="10" name="Picture 9" descr="Logo, company name&#10;&#10;Description automatically generated">
            <a:extLst>
              <a:ext uri="{FF2B5EF4-FFF2-40B4-BE49-F238E27FC236}">
                <a16:creationId xmlns:a16="http://schemas.microsoft.com/office/drawing/2014/main" id="{B777AE14-9A20-53CD-6657-45D0AB0B719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5245" y="2342598"/>
            <a:ext cx="1588556" cy="957008"/>
          </a:xfrm>
          <a:prstGeom prst="rect">
            <a:avLst/>
          </a:prstGeom>
          <a:noFill/>
          <a:ln>
            <a:noFill/>
          </a:ln>
        </p:spPr>
      </p:pic>
      <p:pic>
        <p:nvPicPr>
          <p:cNvPr id="11" name="Picture 10" descr="Hamilton_Locke_Logo">
            <a:extLst>
              <a:ext uri="{FF2B5EF4-FFF2-40B4-BE49-F238E27FC236}">
                <a16:creationId xmlns:a16="http://schemas.microsoft.com/office/drawing/2014/main" id="{3EDABC4E-12A2-6D5A-1D92-523581B1353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8218" y="2115912"/>
            <a:ext cx="2899381" cy="1217073"/>
          </a:xfrm>
          <a:prstGeom prst="rect">
            <a:avLst/>
          </a:prstGeom>
          <a:noFill/>
          <a:ln>
            <a:noFill/>
          </a:ln>
        </p:spPr>
      </p:pic>
      <p:pic>
        <p:nvPicPr>
          <p:cNvPr id="12" name="Picture 11" descr="BOC_Logo">
            <a:extLst>
              <a:ext uri="{FF2B5EF4-FFF2-40B4-BE49-F238E27FC236}">
                <a16:creationId xmlns:a16="http://schemas.microsoft.com/office/drawing/2014/main" id="{35D8689F-08D4-D1A8-21B0-1046D90C7DB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45562" y="2410504"/>
            <a:ext cx="4025044" cy="1004184"/>
          </a:xfrm>
          <a:prstGeom prst="rect">
            <a:avLst/>
          </a:prstGeom>
          <a:noFill/>
          <a:ln>
            <a:noFill/>
          </a:ln>
        </p:spPr>
      </p:pic>
      <p:pic>
        <p:nvPicPr>
          <p:cNvPr id="13" name="Picture 12" descr="Endua_Logo">
            <a:extLst>
              <a:ext uri="{FF2B5EF4-FFF2-40B4-BE49-F238E27FC236}">
                <a16:creationId xmlns:a16="http://schemas.microsoft.com/office/drawing/2014/main" id="{72EF4BA1-9DC1-3186-49CE-C789E315D383}"/>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76295" y="5436752"/>
            <a:ext cx="3418276" cy="718843"/>
          </a:xfrm>
          <a:prstGeom prst="rect">
            <a:avLst/>
          </a:prstGeom>
          <a:noFill/>
          <a:ln>
            <a:noFill/>
          </a:ln>
        </p:spPr>
      </p:pic>
      <p:pic>
        <p:nvPicPr>
          <p:cNvPr id="14" name="Picture 13" descr="Logo&#10;&#10;Description automatically generated">
            <a:extLst>
              <a:ext uri="{FF2B5EF4-FFF2-40B4-BE49-F238E27FC236}">
                <a16:creationId xmlns:a16="http://schemas.microsoft.com/office/drawing/2014/main" id="{46A83F76-0EE0-3B95-97F4-CB7A3FBB1F3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0" y="5111002"/>
            <a:ext cx="4710655" cy="995131"/>
          </a:xfrm>
          <a:prstGeom prst="rect">
            <a:avLst/>
          </a:prstGeom>
          <a:noFill/>
          <a:ln>
            <a:noFill/>
          </a:ln>
        </p:spPr>
      </p:pic>
    </p:spTree>
    <p:extLst>
      <p:ext uri="{BB962C8B-B14F-4D97-AF65-F5344CB8AC3E}">
        <p14:creationId xmlns:p14="http://schemas.microsoft.com/office/powerpoint/2010/main" val="412403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51A6786-B3EE-0065-D125-2EE67B1DB09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344" t="5226"/>
          <a:stretch/>
        </p:blipFill>
        <p:spPr>
          <a:xfrm>
            <a:off x="271175" y="1665613"/>
            <a:ext cx="2824883" cy="3992770"/>
          </a:xfrm>
        </p:spPr>
      </p:pic>
      <p:sp>
        <p:nvSpPr>
          <p:cNvPr id="4" name="Title 1">
            <a:extLst>
              <a:ext uri="{FF2B5EF4-FFF2-40B4-BE49-F238E27FC236}">
                <a16:creationId xmlns:a16="http://schemas.microsoft.com/office/drawing/2014/main" id="{71D1800D-23BE-F9A4-E265-DC441FF4DAA4}"/>
              </a:ext>
            </a:extLst>
          </p:cNvPr>
          <p:cNvSpPr txBox="1">
            <a:spLocks/>
          </p:cNvSpPr>
          <p:nvPr/>
        </p:nvSpPr>
        <p:spPr>
          <a:xfrm>
            <a:off x="4173828" y="57891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3300" dirty="0">
                <a:latin typeface="Avenir Next LT Pro" panose="020B0504020202020204" pitchFamily="34" charset="0"/>
              </a:rPr>
              <a:t>Proudly sponsored by</a:t>
            </a:r>
            <a:endParaRPr lang="en-AU" sz="3300" dirty="0">
              <a:latin typeface="Avenir Next LT Pro" panose="020B0504020202020204" pitchFamily="34" charset="0"/>
            </a:endParaRPr>
          </a:p>
        </p:txBody>
      </p:sp>
      <p:sp>
        <p:nvSpPr>
          <p:cNvPr id="9" name="TextBox 8">
            <a:extLst>
              <a:ext uri="{FF2B5EF4-FFF2-40B4-BE49-F238E27FC236}">
                <a16:creationId xmlns:a16="http://schemas.microsoft.com/office/drawing/2014/main" id="{4C1D5C91-3C56-A2C5-274E-929F53B64CA8}"/>
              </a:ext>
            </a:extLst>
          </p:cNvPr>
          <p:cNvSpPr txBox="1"/>
          <p:nvPr/>
        </p:nvSpPr>
        <p:spPr>
          <a:xfrm>
            <a:off x="3096058" y="1979043"/>
            <a:ext cx="5999884" cy="3093154"/>
          </a:xfrm>
          <a:prstGeom prst="rect">
            <a:avLst/>
          </a:prstGeom>
          <a:noFill/>
        </p:spPr>
        <p:txBody>
          <a:bodyPr wrap="square">
            <a:spAutoFit/>
          </a:bodyPr>
          <a:lstStyle/>
          <a:p>
            <a:pPr algn="ctr"/>
            <a:r>
              <a:rPr lang="en-GB" sz="6500" dirty="0">
                <a:latin typeface="Segoe UI" panose="020B0502040204020203" pitchFamily="34" charset="0"/>
                <a:cs typeface="Segoe UI" panose="020B0502040204020203" pitchFamily="34" charset="0"/>
              </a:rPr>
              <a:t>Brian Inglis </a:t>
            </a:r>
          </a:p>
          <a:p>
            <a:endParaRPr lang="en-AU" sz="6500" dirty="0">
              <a:latin typeface="Segoe UI" panose="020B0502040204020203" pitchFamily="34" charset="0"/>
              <a:cs typeface="Segoe UI" panose="020B0502040204020203" pitchFamily="34" charset="0"/>
            </a:endParaRPr>
          </a:p>
          <a:p>
            <a:r>
              <a:rPr lang="en-AU" sz="6500" dirty="0">
                <a:latin typeface="Segoe UI" panose="020B0502040204020203" pitchFamily="34" charset="0"/>
                <a:cs typeface="Segoe UI" panose="020B0502040204020203" pitchFamily="34" charset="0"/>
              </a:rPr>
              <a:t>Ekaterina Milne</a:t>
            </a:r>
            <a:endParaRPr lang="en-GB" sz="6500" dirty="0">
              <a:latin typeface="Segoe UI" panose="020B0502040204020203" pitchFamily="34" charset="0"/>
              <a:cs typeface="Segoe UI" panose="020B0502040204020203" pitchFamily="34" charset="0"/>
            </a:endParaRPr>
          </a:p>
        </p:txBody>
      </p:sp>
      <p:pic>
        <p:nvPicPr>
          <p:cNvPr id="2" name="Picture 1" descr="A picture containing text, clipart&#10;&#10;Description automatically generated">
            <a:extLst>
              <a:ext uri="{FF2B5EF4-FFF2-40B4-BE49-F238E27FC236}">
                <a16:creationId xmlns:a16="http://schemas.microsoft.com/office/drawing/2014/main" id="{3B3E47CD-2070-83AC-CF17-46F8B85E2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90A737A8-250D-D2A4-4263-290B351EAB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FC82E4F4-DC0A-778E-7420-C3FC2F972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5123" y="6068291"/>
            <a:ext cx="2165966" cy="635500"/>
          </a:xfrm>
          <a:prstGeom prst="rect">
            <a:avLst/>
          </a:prstGeom>
        </p:spPr>
      </p:pic>
      <p:pic>
        <p:nvPicPr>
          <p:cNvPr id="10" name="Content Placeholder 6">
            <a:extLst>
              <a:ext uri="{FF2B5EF4-FFF2-40B4-BE49-F238E27FC236}">
                <a16:creationId xmlns:a16="http://schemas.microsoft.com/office/drawing/2014/main" id="{5F782684-DEEE-627A-F465-6BCB129E6A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44" t="5226"/>
          <a:stretch/>
        </p:blipFill>
        <p:spPr>
          <a:xfrm>
            <a:off x="9095942" y="1665613"/>
            <a:ext cx="2824883" cy="3992770"/>
          </a:xfrm>
          <a:prstGeom prst="rect">
            <a:avLst/>
          </a:prstGeom>
        </p:spPr>
      </p:pic>
    </p:spTree>
    <p:extLst>
      <p:ext uri="{BB962C8B-B14F-4D97-AF65-F5344CB8AC3E}">
        <p14:creationId xmlns:p14="http://schemas.microsoft.com/office/powerpoint/2010/main" val="400682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14" name="Picture 13">
            <a:extLst>
              <a:ext uri="{FF2B5EF4-FFF2-40B4-BE49-F238E27FC236}">
                <a16:creationId xmlns:a16="http://schemas.microsoft.com/office/drawing/2014/main" id="{FF3B6E9D-97E2-84C7-48E5-8E4A9C797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342" y="1299419"/>
            <a:ext cx="2045675" cy="1154685"/>
          </a:xfrm>
          <a:prstGeom prst="rect">
            <a:avLst/>
          </a:prstGeom>
        </p:spPr>
      </p:pic>
      <p:pic>
        <p:nvPicPr>
          <p:cNvPr id="16" name="Picture 15">
            <a:extLst>
              <a:ext uri="{FF2B5EF4-FFF2-40B4-BE49-F238E27FC236}">
                <a16:creationId xmlns:a16="http://schemas.microsoft.com/office/drawing/2014/main" id="{360B52D3-9156-3116-30F7-E6D1377D2E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0342" y="4043388"/>
            <a:ext cx="2057708" cy="1154685"/>
          </a:xfrm>
          <a:prstGeom prst="rect">
            <a:avLst/>
          </a:prstGeom>
        </p:spPr>
      </p:pic>
      <p:pic>
        <p:nvPicPr>
          <p:cNvPr id="17" name="Picture 16">
            <a:extLst>
              <a:ext uri="{FF2B5EF4-FFF2-40B4-BE49-F238E27FC236}">
                <a16:creationId xmlns:a16="http://schemas.microsoft.com/office/drawing/2014/main" id="{FF17F0FA-8654-5490-4B94-8BAB6D97F7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271" y="5415996"/>
            <a:ext cx="2065819" cy="1162023"/>
          </a:xfrm>
          <a:prstGeom prst="rect">
            <a:avLst/>
          </a:prstGeom>
        </p:spPr>
      </p:pic>
      <p:pic>
        <p:nvPicPr>
          <p:cNvPr id="18" name="Picture 17">
            <a:extLst>
              <a:ext uri="{FF2B5EF4-FFF2-40B4-BE49-F238E27FC236}">
                <a16:creationId xmlns:a16="http://schemas.microsoft.com/office/drawing/2014/main" id="{7CA479FD-78B0-0406-5169-AC8365D57B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33634" y="5419664"/>
            <a:ext cx="2085217" cy="1174605"/>
          </a:xfrm>
          <a:prstGeom prst="rect">
            <a:avLst/>
          </a:prstGeom>
        </p:spPr>
      </p:pic>
      <p:pic>
        <p:nvPicPr>
          <p:cNvPr id="19" name="Picture 18">
            <a:extLst>
              <a:ext uri="{FF2B5EF4-FFF2-40B4-BE49-F238E27FC236}">
                <a16:creationId xmlns:a16="http://schemas.microsoft.com/office/drawing/2014/main" id="{C48BEEC2-61C8-B557-E279-D856669D035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3869" y="5411008"/>
            <a:ext cx="1984261" cy="1229453"/>
          </a:xfrm>
          <a:prstGeom prst="rect">
            <a:avLst/>
          </a:prstGeom>
        </p:spPr>
      </p:pic>
      <p:pic>
        <p:nvPicPr>
          <p:cNvPr id="20" name="Picture 19">
            <a:extLst>
              <a:ext uri="{FF2B5EF4-FFF2-40B4-BE49-F238E27FC236}">
                <a16:creationId xmlns:a16="http://schemas.microsoft.com/office/drawing/2014/main" id="{F2E7967C-6B38-5528-934A-F2E5F2CB45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68055" y="5411008"/>
            <a:ext cx="2085217" cy="1171995"/>
          </a:xfrm>
          <a:prstGeom prst="rect">
            <a:avLst/>
          </a:prstGeom>
        </p:spPr>
      </p:pic>
      <p:pic>
        <p:nvPicPr>
          <p:cNvPr id="21" name="Picture 20">
            <a:extLst>
              <a:ext uri="{FF2B5EF4-FFF2-40B4-BE49-F238E27FC236}">
                <a16:creationId xmlns:a16="http://schemas.microsoft.com/office/drawing/2014/main" id="{B5C1B3FA-30B8-6F36-D4DC-F45885CD4AB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81086" y="5419664"/>
            <a:ext cx="2060643" cy="1154685"/>
          </a:xfrm>
          <a:prstGeom prst="rect">
            <a:avLst/>
          </a:prstGeom>
        </p:spPr>
      </p:pic>
      <p:pic>
        <p:nvPicPr>
          <p:cNvPr id="22" name="Picture 21">
            <a:extLst>
              <a:ext uri="{FF2B5EF4-FFF2-40B4-BE49-F238E27FC236}">
                <a16:creationId xmlns:a16="http://schemas.microsoft.com/office/drawing/2014/main" id="{8FD71ED4-CBEC-FF93-0104-F0FD52FA5A7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59230" y="4037979"/>
            <a:ext cx="2059848" cy="1154685"/>
          </a:xfrm>
          <a:prstGeom prst="rect">
            <a:avLst/>
          </a:prstGeom>
        </p:spPr>
      </p:pic>
      <p:pic>
        <p:nvPicPr>
          <p:cNvPr id="23" name="Picture 22">
            <a:extLst>
              <a:ext uri="{FF2B5EF4-FFF2-40B4-BE49-F238E27FC236}">
                <a16:creationId xmlns:a16="http://schemas.microsoft.com/office/drawing/2014/main" id="{6F757902-1B68-630E-5B58-13B9104247F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759230" y="2668624"/>
            <a:ext cx="2052085" cy="1153171"/>
          </a:xfrm>
          <a:prstGeom prst="rect">
            <a:avLst/>
          </a:prstGeom>
        </p:spPr>
      </p:pic>
      <p:pic>
        <p:nvPicPr>
          <p:cNvPr id="24" name="Picture 23">
            <a:extLst>
              <a:ext uri="{FF2B5EF4-FFF2-40B4-BE49-F238E27FC236}">
                <a16:creationId xmlns:a16="http://schemas.microsoft.com/office/drawing/2014/main" id="{EC83EE40-4AFE-050A-8AC2-FEF59217585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768856" y="1285616"/>
            <a:ext cx="2045675" cy="1161416"/>
          </a:xfrm>
          <a:prstGeom prst="rect">
            <a:avLst/>
          </a:prstGeom>
        </p:spPr>
      </p:pic>
      <p:pic>
        <p:nvPicPr>
          <p:cNvPr id="26" name="Online Media 25" title="Hydrogen Connect Summit 2022">
            <a:hlinkClick r:id="" action="ppaction://media"/>
            <a:extLst>
              <a:ext uri="{FF2B5EF4-FFF2-40B4-BE49-F238E27FC236}">
                <a16:creationId xmlns:a16="http://schemas.microsoft.com/office/drawing/2014/main" id="{D046C5C4-133E-A393-7C0F-2D1F8797A9B3}"/>
              </a:ext>
            </a:extLst>
          </p:cNvPr>
          <p:cNvPicPr>
            <a:picLocks noRot="1" noChangeAspect="1"/>
          </p:cNvPicPr>
          <p:nvPr>
            <a:videoFile r:link="rId1"/>
          </p:nvPr>
        </p:nvPicPr>
        <p:blipFill>
          <a:blip r:embed="rId15"/>
          <a:stretch>
            <a:fillRect/>
          </a:stretch>
        </p:blipFill>
        <p:spPr>
          <a:xfrm>
            <a:off x="2640745" y="1285616"/>
            <a:ext cx="6910509" cy="3893245"/>
          </a:xfrm>
          <a:prstGeom prst="rect">
            <a:avLst/>
          </a:prstGeom>
        </p:spPr>
      </p:pic>
      <p:pic>
        <p:nvPicPr>
          <p:cNvPr id="29" name="Picture 28">
            <a:extLst>
              <a:ext uri="{FF2B5EF4-FFF2-40B4-BE49-F238E27FC236}">
                <a16:creationId xmlns:a16="http://schemas.microsoft.com/office/drawing/2014/main" id="{39C24E19-84E0-6170-89D0-C6EFECD92F9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0270" y="2675159"/>
            <a:ext cx="2069505" cy="1162022"/>
          </a:xfrm>
          <a:prstGeom prst="rect">
            <a:avLst/>
          </a:prstGeom>
        </p:spPr>
      </p:pic>
      <p:sp>
        <p:nvSpPr>
          <p:cNvPr id="3" name="Rectangle 2">
            <a:extLst>
              <a:ext uri="{FF2B5EF4-FFF2-40B4-BE49-F238E27FC236}">
                <a16:creationId xmlns:a16="http://schemas.microsoft.com/office/drawing/2014/main" id="{1BFD7C62-E99F-83F1-DC39-8DDC2242C7CC}"/>
              </a:ext>
            </a:extLst>
          </p:cNvPr>
          <p:cNvSpPr/>
          <p:nvPr/>
        </p:nvSpPr>
        <p:spPr>
          <a:xfrm>
            <a:off x="2521527" y="1182255"/>
            <a:ext cx="7116579" cy="411941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89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6"/>
                </p:tgtEl>
              </p:cMediaNode>
            </p:video>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
                                        </p:tgtEl>
                                      </p:cBhvr>
                                    </p:cmd>
                                  </p:childTnLst>
                                </p:cTn>
                              </p:par>
                            </p:childTnLst>
                          </p:cTn>
                        </p:par>
                      </p:childTnLst>
                    </p:cTn>
                  </p:par>
                </p:childTnLst>
              </p:cTn>
              <p:nextCondLst>
                <p:cond evt="onClick" delay="0">
                  <p:tgtEl>
                    <p:spTgt spid="2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4DB2C-FCE8-C2E2-514A-CF12295D556E}"/>
              </a:ext>
            </a:extLst>
          </p:cNvPr>
          <p:cNvSpPr>
            <a:spLocks noGrp="1"/>
          </p:cNvSpPr>
          <p:nvPr>
            <p:ph type="title"/>
          </p:nvPr>
        </p:nvSpPr>
        <p:spPr>
          <a:xfrm>
            <a:off x="838200" y="1504207"/>
            <a:ext cx="10515600" cy="671802"/>
          </a:xfrm>
        </p:spPr>
        <p:txBody>
          <a:bodyPr>
            <a:normAutofit/>
          </a:bodyPr>
          <a:lstStyle/>
          <a:p>
            <a:r>
              <a:rPr lang="en-US" sz="2800" u="sng" dirty="0">
                <a:solidFill>
                  <a:srgbClr val="1B3055"/>
                </a:solidFill>
              </a:rPr>
              <a:t>Official Launch</a:t>
            </a:r>
            <a:r>
              <a:rPr lang="en-US" sz="2800" dirty="0">
                <a:solidFill>
                  <a:srgbClr val="1B3055"/>
                </a:solidFill>
              </a:rPr>
              <a:t>: Industry White Paper</a:t>
            </a:r>
          </a:p>
        </p:txBody>
      </p:sp>
      <p:sp>
        <p:nvSpPr>
          <p:cNvPr id="5" name="Content Placeholder 4">
            <a:extLst>
              <a:ext uri="{FF2B5EF4-FFF2-40B4-BE49-F238E27FC236}">
                <a16:creationId xmlns:a16="http://schemas.microsoft.com/office/drawing/2014/main" id="{E3D1549D-C19C-24B6-8924-FC0F7E13ECF0}"/>
              </a:ext>
            </a:extLst>
          </p:cNvPr>
          <p:cNvSpPr>
            <a:spLocks noGrp="1"/>
          </p:cNvSpPr>
          <p:nvPr>
            <p:ph idx="1"/>
          </p:nvPr>
        </p:nvSpPr>
        <p:spPr>
          <a:xfrm>
            <a:off x="867601" y="2147819"/>
            <a:ext cx="7411065" cy="2312019"/>
          </a:xfrm>
        </p:spPr>
        <p:txBody>
          <a:bodyPr>
            <a:normAutofit fontScale="85000" lnSpcReduction="20000"/>
          </a:bodyPr>
          <a:lstStyle/>
          <a:p>
            <a:pPr marL="0" indent="0">
              <a:lnSpc>
                <a:spcPct val="160000"/>
              </a:lnSpc>
              <a:buNone/>
            </a:pPr>
            <a:r>
              <a:rPr lang="en-US" sz="1700" dirty="0">
                <a:effectLst/>
                <a:latin typeface="Avenir Next LT Pro" panose="020B0504020202020204" pitchFamily="34" charset="0"/>
                <a:cs typeface="Calibri" panose="020F0502020204030204" pitchFamily="34" charset="0"/>
              </a:rPr>
              <a:t>The object of this paper is to present developments after the Inaugural Hydrogen Connect Summit 2022, to address questions raised by delegates requiring further answers at that time, to propose further ideas raised since COP 27, and to discuss new State and Federal announcements.</a:t>
            </a:r>
          </a:p>
          <a:p>
            <a:pPr marL="0" indent="0">
              <a:lnSpc>
                <a:spcPct val="160000"/>
              </a:lnSpc>
              <a:buNone/>
            </a:pPr>
            <a:r>
              <a:rPr lang="en-US" sz="1700" dirty="0">
                <a:effectLst/>
                <a:latin typeface="Avenir Next LT Pro" panose="020B0504020202020204" pitchFamily="34" charset="0"/>
                <a:cs typeface="Calibri" panose="020F0502020204030204" pitchFamily="34" charset="0"/>
              </a:rPr>
              <a:t>As part of H2Q’s commitment to industry, further ideas raised during future Hydrogen Connect Summits will be investigated and explored in forthcoming white papers and in consultation with various working groups, and Federal and State Governments. </a:t>
            </a:r>
            <a:endParaRPr lang="en-AU" sz="1700" dirty="0">
              <a:effectLst/>
              <a:latin typeface="Avenir Next LT Pro" panose="020B0504020202020204" pitchFamily="34" charset="0"/>
              <a:cs typeface="Calibri" panose="020F0502020204030204" pitchFamily="34" charset="0"/>
            </a:endParaRPr>
          </a:p>
          <a:p>
            <a:pPr marL="0" indent="0">
              <a:buNone/>
            </a:pP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9" name="Picture 8" descr="Qr code&#10;&#10;Description automatically generated">
            <a:extLst>
              <a:ext uri="{FF2B5EF4-FFF2-40B4-BE49-F238E27FC236}">
                <a16:creationId xmlns:a16="http://schemas.microsoft.com/office/drawing/2014/main" id="{F8CF2A8B-7459-31CD-08B0-DECE85680C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2410" y="1504207"/>
            <a:ext cx="3303690" cy="3303690"/>
          </a:xfrm>
          <a:prstGeom prst="rect">
            <a:avLst/>
          </a:prstGeom>
        </p:spPr>
      </p:pic>
      <p:sp>
        <p:nvSpPr>
          <p:cNvPr id="11" name="Content Placeholder 4">
            <a:extLst>
              <a:ext uri="{FF2B5EF4-FFF2-40B4-BE49-F238E27FC236}">
                <a16:creationId xmlns:a16="http://schemas.microsoft.com/office/drawing/2014/main" id="{2EF61524-38CC-8563-9DD5-01E948902BA1}"/>
              </a:ext>
            </a:extLst>
          </p:cNvPr>
          <p:cNvSpPr txBox="1">
            <a:spLocks/>
          </p:cNvSpPr>
          <p:nvPr/>
        </p:nvSpPr>
        <p:spPr>
          <a:xfrm>
            <a:off x="4573134" y="5479699"/>
            <a:ext cx="6575157" cy="882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rgbClr val="70AD47"/>
                </a:solidFill>
                <a:effectLst/>
                <a:cs typeface="Calibri" panose="020F0502020204030204" pitchFamily="34" charset="0"/>
              </a:rPr>
              <a:t>White Paper for the Transformation of the Hydrogen Economy in Australia</a:t>
            </a:r>
          </a:p>
          <a:p>
            <a:pPr marL="0" indent="0">
              <a:buNone/>
            </a:pPr>
            <a:r>
              <a:rPr lang="en-US" sz="1200" dirty="0">
                <a:solidFill>
                  <a:srgbClr val="70AD47"/>
                </a:solidFill>
                <a:effectLst/>
                <a:cs typeface="Calibri" panose="020F0502020204030204" pitchFamily="34" charset="0"/>
              </a:rPr>
              <a:t>By industry, for industry</a:t>
            </a:r>
            <a:endParaRPr lang="en-AU" sz="1200" dirty="0">
              <a:effectLst/>
              <a:cs typeface="Calibri" panose="020F0502020204030204" pitchFamily="34" charset="0"/>
            </a:endParaRPr>
          </a:p>
          <a:p>
            <a:pPr marL="0" indent="0">
              <a:buNone/>
            </a:pPr>
            <a:r>
              <a:rPr lang="en-US" sz="1200" dirty="0">
                <a:effectLst/>
                <a:cs typeface="Calibri" panose="020F0502020204030204" pitchFamily="34" charset="0"/>
              </a:rPr>
              <a:t>Published by H2Q Hydrogen Queensland - Heidi Breen, CEO, H2Q</a:t>
            </a:r>
            <a:endParaRPr lang="en-US" sz="1200" i="1" dirty="0">
              <a:cs typeface="Calibri" panose="020F0502020204030204" pitchFamily="34" charset="0"/>
            </a:endParaRPr>
          </a:p>
        </p:txBody>
      </p:sp>
      <p:pic>
        <p:nvPicPr>
          <p:cNvPr id="12" name="Picture 11">
            <a:extLst>
              <a:ext uri="{FF2B5EF4-FFF2-40B4-BE49-F238E27FC236}">
                <a16:creationId xmlns:a16="http://schemas.microsoft.com/office/drawing/2014/main" id="{147F69BF-ADC9-D0EE-2CFB-ECF0EE1790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345" y="4459838"/>
            <a:ext cx="3484160" cy="2039722"/>
          </a:xfrm>
          <a:prstGeom prst="rect">
            <a:avLst/>
          </a:prstGeom>
        </p:spPr>
      </p:pic>
    </p:spTree>
    <p:extLst>
      <p:ext uri="{BB962C8B-B14F-4D97-AF65-F5344CB8AC3E}">
        <p14:creationId xmlns:p14="http://schemas.microsoft.com/office/powerpoint/2010/main" val="104300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4DB2C-FCE8-C2E2-514A-CF12295D556E}"/>
              </a:ext>
            </a:extLst>
          </p:cNvPr>
          <p:cNvSpPr>
            <a:spLocks noGrp="1"/>
          </p:cNvSpPr>
          <p:nvPr>
            <p:ph type="title"/>
          </p:nvPr>
        </p:nvSpPr>
        <p:spPr>
          <a:xfrm>
            <a:off x="838199" y="1374177"/>
            <a:ext cx="10965873" cy="671802"/>
          </a:xfrm>
        </p:spPr>
        <p:txBody>
          <a:bodyPr>
            <a:normAutofit/>
          </a:bodyPr>
          <a:lstStyle/>
          <a:p>
            <a:r>
              <a:rPr lang="en-US" sz="2800" b="1" u="sng" dirty="0">
                <a:solidFill>
                  <a:srgbClr val="1B3055"/>
                </a:solidFill>
                <a:latin typeface="Avenir Next LT Pro" panose="020B0504020202020204" pitchFamily="34" charset="0"/>
              </a:rPr>
              <a:t>Official Launch</a:t>
            </a:r>
            <a:r>
              <a:rPr lang="en-US" sz="2800" b="1" dirty="0">
                <a:solidFill>
                  <a:srgbClr val="1B3055"/>
                </a:solidFill>
                <a:latin typeface="Avenir Next LT Pro" panose="020B0504020202020204" pitchFamily="34" charset="0"/>
              </a:rPr>
              <a:t>: 2</a:t>
            </a:r>
            <a:r>
              <a:rPr lang="en-US" sz="2800" b="1" baseline="30000" dirty="0">
                <a:solidFill>
                  <a:srgbClr val="1B3055"/>
                </a:solidFill>
                <a:latin typeface="Avenir Next LT Pro" panose="020B0504020202020204" pitchFamily="34" charset="0"/>
              </a:rPr>
              <a:t>nd</a:t>
            </a:r>
            <a:r>
              <a:rPr lang="en-US" sz="2800" b="1" dirty="0">
                <a:solidFill>
                  <a:srgbClr val="1B3055"/>
                </a:solidFill>
                <a:latin typeface="Avenir Next LT Pro" panose="020B0504020202020204" pitchFamily="34" charset="0"/>
              </a:rPr>
              <a:t> Annual Hydrogen Connect Summit 2023</a:t>
            </a:r>
          </a:p>
        </p:txBody>
      </p:sp>
      <p:sp>
        <p:nvSpPr>
          <p:cNvPr id="5" name="Content Placeholder 4">
            <a:extLst>
              <a:ext uri="{FF2B5EF4-FFF2-40B4-BE49-F238E27FC236}">
                <a16:creationId xmlns:a16="http://schemas.microsoft.com/office/drawing/2014/main" id="{E3D1549D-C19C-24B6-8924-FC0F7E13ECF0}"/>
              </a:ext>
            </a:extLst>
          </p:cNvPr>
          <p:cNvSpPr>
            <a:spLocks noGrp="1"/>
          </p:cNvSpPr>
          <p:nvPr>
            <p:ph idx="1"/>
          </p:nvPr>
        </p:nvSpPr>
        <p:spPr>
          <a:xfrm>
            <a:off x="838199" y="2168110"/>
            <a:ext cx="5335059" cy="1107049"/>
          </a:xfrm>
        </p:spPr>
        <p:txBody>
          <a:bodyPr>
            <a:normAutofit/>
          </a:bodyPr>
          <a:lstStyle/>
          <a:p>
            <a:pPr marL="0" indent="0">
              <a:buNone/>
            </a:pPr>
            <a:r>
              <a:rPr lang="en-GB" sz="1500" dirty="0">
                <a:solidFill>
                  <a:schemeClr val="accent6"/>
                </a:solidFill>
                <a:latin typeface="Avenir Next LT Pro" panose="020B0504020202020204" pitchFamily="34" charset="0"/>
              </a:rPr>
              <a:t>BACK BY POPULAR DEMAND! </a:t>
            </a:r>
          </a:p>
          <a:p>
            <a:pPr marL="0" indent="0">
              <a:buNone/>
            </a:pPr>
            <a:r>
              <a:rPr lang="en-GB" sz="1500" dirty="0">
                <a:latin typeface="Avenir Next LT Pro" panose="020B0504020202020204" pitchFamily="34" charset="0"/>
              </a:rPr>
              <a:t>Following a hugely successful 2022 Summit, H2Q is proud to announce the return of our 2nd Annual Hydrogen Connect Summit 2023.</a:t>
            </a:r>
          </a:p>
        </p:txBody>
      </p:sp>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8" name="Content Placeholder 4">
            <a:extLst>
              <a:ext uri="{FF2B5EF4-FFF2-40B4-BE49-F238E27FC236}">
                <a16:creationId xmlns:a16="http://schemas.microsoft.com/office/drawing/2014/main" id="{B29D5B79-23E0-5B4A-455B-EFB33EAD2788}"/>
              </a:ext>
            </a:extLst>
          </p:cNvPr>
          <p:cNvSpPr txBox="1">
            <a:spLocks/>
          </p:cNvSpPr>
          <p:nvPr/>
        </p:nvSpPr>
        <p:spPr>
          <a:xfrm>
            <a:off x="838199" y="3484697"/>
            <a:ext cx="10965872" cy="79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dirty="0">
                <a:latin typeface="Avenir Next LT Pro" panose="020B0504020202020204" pitchFamily="34" charset="0"/>
              </a:rPr>
              <a:t>You will once again be presented with a world class program which has been designed BY INDUSTRY, FOR INDUSTRY. Action is what drives our ethos, and as an industry/policy influencer and a true “not for profit” organisation, H2Q is taking ownership of the conversation.</a:t>
            </a:r>
          </a:p>
        </p:txBody>
      </p:sp>
      <p:sp>
        <p:nvSpPr>
          <p:cNvPr id="14" name="Oval 13">
            <a:extLst>
              <a:ext uri="{FF2B5EF4-FFF2-40B4-BE49-F238E27FC236}">
                <a16:creationId xmlns:a16="http://schemas.microsoft.com/office/drawing/2014/main" id="{8AEFBA6E-6D45-18D2-D1C6-022F6EFCAE6B}"/>
              </a:ext>
            </a:extLst>
          </p:cNvPr>
          <p:cNvSpPr/>
          <p:nvPr/>
        </p:nvSpPr>
        <p:spPr>
          <a:xfrm>
            <a:off x="1023349" y="4424132"/>
            <a:ext cx="1433364" cy="1500157"/>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Greater Attendance </a:t>
            </a:r>
            <a:r>
              <a:rPr lang="en-GB" sz="2800" b="1" dirty="0"/>
              <a:t>600+ </a:t>
            </a:r>
            <a:r>
              <a:rPr lang="en-GB" sz="1600" b="1" dirty="0"/>
              <a:t>Delegates</a:t>
            </a:r>
            <a:endParaRPr lang="en-AU" sz="1600" b="1" dirty="0"/>
          </a:p>
        </p:txBody>
      </p:sp>
      <p:sp>
        <p:nvSpPr>
          <p:cNvPr id="15" name="Oval 14">
            <a:extLst>
              <a:ext uri="{FF2B5EF4-FFF2-40B4-BE49-F238E27FC236}">
                <a16:creationId xmlns:a16="http://schemas.microsoft.com/office/drawing/2014/main" id="{40BA6A19-5240-80CE-CA79-404E05A04705}"/>
              </a:ext>
            </a:extLst>
          </p:cNvPr>
          <p:cNvSpPr/>
          <p:nvPr/>
        </p:nvSpPr>
        <p:spPr>
          <a:xfrm>
            <a:off x="2221905" y="4440703"/>
            <a:ext cx="1433364" cy="1500157"/>
          </a:xfrm>
          <a:prstGeom prst="ellipse">
            <a:avLst/>
          </a:prstGeom>
          <a:solidFill>
            <a:schemeClr val="accent6">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Larger Program</a:t>
            </a:r>
          </a:p>
          <a:p>
            <a:pPr algn="ctr"/>
            <a:r>
              <a:rPr lang="en-GB" sz="2800" b="1" dirty="0"/>
              <a:t>100+ </a:t>
            </a:r>
            <a:r>
              <a:rPr lang="en-GB" sz="1600" b="1" dirty="0"/>
              <a:t>Speakers</a:t>
            </a:r>
            <a:endParaRPr lang="en-AU" sz="1600" b="1" dirty="0"/>
          </a:p>
        </p:txBody>
      </p:sp>
      <p:sp>
        <p:nvSpPr>
          <p:cNvPr id="16" name="Oval 15">
            <a:extLst>
              <a:ext uri="{FF2B5EF4-FFF2-40B4-BE49-F238E27FC236}">
                <a16:creationId xmlns:a16="http://schemas.microsoft.com/office/drawing/2014/main" id="{A79F2723-CBBD-D8F7-BA7B-C396F93CD1FC}"/>
              </a:ext>
            </a:extLst>
          </p:cNvPr>
          <p:cNvSpPr/>
          <p:nvPr/>
        </p:nvSpPr>
        <p:spPr>
          <a:xfrm>
            <a:off x="3390071" y="4432418"/>
            <a:ext cx="1433364" cy="1500157"/>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B2B</a:t>
            </a:r>
            <a:r>
              <a:rPr lang="en-GB" sz="1600" b="1" dirty="0"/>
              <a:t> </a:t>
            </a:r>
            <a:r>
              <a:rPr lang="en-GB" sz="1200" b="1" dirty="0"/>
              <a:t>Investment Forum</a:t>
            </a:r>
            <a:endParaRPr lang="en-AU" sz="1200" b="1" dirty="0"/>
          </a:p>
        </p:txBody>
      </p:sp>
      <p:sp>
        <p:nvSpPr>
          <p:cNvPr id="17" name="Oval 16">
            <a:extLst>
              <a:ext uri="{FF2B5EF4-FFF2-40B4-BE49-F238E27FC236}">
                <a16:creationId xmlns:a16="http://schemas.microsoft.com/office/drawing/2014/main" id="{2009F5D7-F354-457D-0DAB-4F4507F2135B}"/>
              </a:ext>
            </a:extLst>
          </p:cNvPr>
          <p:cNvSpPr/>
          <p:nvPr/>
        </p:nvSpPr>
        <p:spPr>
          <a:xfrm>
            <a:off x="4568280" y="4424133"/>
            <a:ext cx="1433364" cy="1500157"/>
          </a:xfrm>
          <a:prstGeom prst="ellipse">
            <a:avLst/>
          </a:prstGeom>
          <a:solidFill>
            <a:schemeClr val="accent6">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More</a:t>
            </a:r>
            <a:r>
              <a:rPr lang="en-GB" sz="1600" b="1" dirty="0"/>
              <a:t> </a:t>
            </a:r>
            <a:br>
              <a:rPr lang="en-GB" sz="1600" b="1" dirty="0"/>
            </a:br>
            <a:r>
              <a:rPr lang="en-GB" sz="1200" b="1" dirty="0"/>
              <a:t>Panels </a:t>
            </a:r>
            <a:br>
              <a:rPr lang="en-GB" sz="1200" b="1" dirty="0"/>
            </a:br>
            <a:r>
              <a:rPr lang="en-GB" sz="1200" b="1" dirty="0"/>
              <a:t>Case Studies </a:t>
            </a:r>
            <a:br>
              <a:rPr lang="en-GB" sz="1200" b="1" dirty="0"/>
            </a:br>
            <a:r>
              <a:rPr lang="en-GB" sz="1200" b="1" dirty="0"/>
              <a:t>Workshops</a:t>
            </a:r>
          </a:p>
          <a:p>
            <a:pPr algn="ctr"/>
            <a:r>
              <a:rPr lang="en-GB" sz="1200" b="1" dirty="0"/>
              <a:t>Tech Tours</a:t>
            </a:r>
            <a:endParaRPr lang="en-AU" sz="1200" b="1" dirty="0"/>
          </a:p>
        </p:txBody>
      </p:sp>
      <p:sp>
        <p:nvSpPr>
          <p:cNvPr id="18" name="Oval 17">
            <a:extLst>
              <a:ext uri="{FF2B5EF4-FFF2-40B4-BE49-F238E27FC236}">
                <a16:creationId xmlns:a16="http://schemas.microsoft.com/office/drawing/2014/main" id="{0D3B9543-240E-25D3-47DF-D3C9EBE5D435}"/>
              </a:ext>
            </a:extLst>
          </p:cNvPr>
          <p:cNvSpPr/>
          <p:nvPr/>
        </p:nvSpPr>
        <p:spPr>
          <a:xfrm>
            <a:off x="5771467" y="4424134"/>
            <a:ext cx="1433364" cy="1500157"/>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More</a:t>
            </a:r>
            <a:r>
              <a:rPr lang="en-GB" sz="1600" b="1" dirty="0"/>
              <a:t> </a:t>
            </a:r>
            <a:r>
              <a:rPr lang="en-GB" sz="1200" b="1" dirty="0"/>
              <a:t>International</a:t>
            </a:r>
            <a:r>
              <a:rPr lang="en-GB" sz="1600" b="1" dirty="0"/>
              <a:t> </a:t>
            </a:r>
            <a:r>
              <a:rPr lang="en-GB" sz="1200" b="1" dirty="0"/>
              <a:t>VIP’s from Europe &amp; Asia</a:t>
            </a:r>
            <a:endParaRPr lang="en-AU" sz="1200" b="1" dirty="0"/>
          </a:p>
        </p:txBody>
      </p:sp>
      <p:sp>
        <p:nvSpPr>
          <p:cNvPr id="19" name="Oval 18">
            <a:extLst>
              <a:ext uri="{FF2B5EF4-FFF2-40B4-BE49-F238E27FC236}">
                <a16:creationId xmlns:a16="http://schemas.microsoft.com/office/drawing/2014/main" id="{7096D7E6-AA41-FCDE-835F-3190DA51EB56}"/>
              </a:ext>
            </a:extLst>
          </p:cNvPr>
          <p:cNvSpPr/>
          <p:nvPr/>
        </p:nvSpPr>
        <p:spPr>
          <a:xfrm>
            <a:off x="7044983" y="4424135"/>
            <a:ext cx="1433364" cy="1500157"/>
          </a:xfrm>
          <a:prstGeom prst="ellipse">
            <a:avLst/>
          </a:prstGeom>
          <a:solidFill>
            <a:schemeClr val="accent6">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Increased </a:t>
            </a:r>
            <a:br>
              <a:rPr lang="en-GB" sz="1600" b="1" dirty="0"/>
            </a:br>
            <a:r>
              <a:rPr lang="en-GB" sz="1300" b="1" dirty="0"/>
              <a:t>Business</a:t>
            </a:r>
            <a:r>
              <a:rPr lang="en-GB" sz="1100" b="1" dirty="0"/>
              <a:t> Matchmaking</a:t>
            </a:r>
            <a:endParaRPr lang="en-AU" sz="1100" b="1" dirty="0"/>
          </a:p>
        </p:txBody>
      </p:sp>
      <p:sp>
        <p:nvSpPr>
          <p:cNvPr id="20" name="Oval 19">
            <a:extLst>
              <a:ext uri="{FF2B5EF4-FFF2-40B4-BE49-F238E27FC236}">
                <a16:creationId xmlns:a16="http://schemas.microsoft.com/office/drawing/2014/main" id="{694F6EB3-A958-BB01-9149-FC9464CCFEB7}"/>
              </a:ext>
            </a:extLst>
          </p:cNvPr>
          <p:cNvSpPr/>
          <p:nvPr/>
        </p:nvSpPr>
        <p:spPr>
          <a:xfrm>
            <a:off x="8283193" y="4436438"/>
            <a:ext cx="1433364" cy="1500157"/>
          </a:xfrm>
          <a:prstGeom prst="ellipse">
            <a:avLst/>
          </a:prstGeom>
          <a:solidFill>
            <a:srgbClr val="037F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Pitch Battle </a:t>
            </a:r>
            <a:br>
              <a:rPr lang="en-GB" sz="1600" b="1" dirty="0"/>
            </a:br>
            <a:r>
              <a:rPr lang="en-GB" sz="1200" b="1" dirty="0"/>
              <a:t>for start-ups</a:t>
            </a:r>
            <a:endParaRPr lang="en-AU" sz="1200" b="1" dirty="0"/>
          </a:p>
        </p:txBody>
      </p:sp>
      <p:sp>
        <p:nvSpPr>
          <p:cNvPr id="21" name="Oval 20">
            <a:extLst>
              <a:ext uri="{FF2B5EF4-FFF2-40B4-BE49-F238E27FC236}">
                <a16:creationId xmlns:a16="http://schemas.microsoft.com/office/drawing/2014/main" id="{53D3E18E-237D-22CE-1E4B-50BA3E989699}"/>
              </a:ext>
            </a:extLst>
          </p:cNvPr>
          <p:cNvSpPr/>
          <p:nvPr/>
        </p:nvSpPr>
        <p:spPr>
          <a:xfrm>
            <a:off x="9451358" y="4428034"/>
            <a:ext cx="1433364" cy="1500157"/>
          </a:xfrm>
          <a:prstGeom prst="ellipse">
            <a:avLst/>
          </a:prstGeom>
          <a:solidFill>
            <a:schemeClr val="accent6">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Larger</a:t>
            </a:r>
            <a:r>
              <a:rPr lang="en-GB" sz="1600" b="1" dirty="0"/>
              <a:t> </a:t>
            </a:r>
            <a:r>
              <a:rPr lang="en-GB" sz="1500" b="1" dirty="0"/>
              <a:t>Exhibition</a:t>
            </a:r>
          </a:p>
        </p:txBody>
      </p:sp>
      <p:sp>
        <p:nvSpPr>
          <p:cNvPr id="22" name="Content Placeholder 4">
            <a:extLst>
              <a:ext uri="{FF2B5EF4-FFF2-40B4-BE49-F238E27FC236}">
                <a16:creationId xmlns:a16="http://schemas.microsoft.com/office/drawing/2014/main" id="{BD15B0AC-CD3D-30DF-64D9-CB626A3B7FD6}"/>
              </a:ext>
            </a:extLst>
          </p:cNvPr>
          <p:cNvSpPr txBox="1">
            <a:spLocks/>
          </p:cNvSpPr>
          <p:nvPr/>
        </p:nvSpPr>
        <p:spPr>
          <a:xfrm>
            <a:off x="698090" y="6162797"/>
            <a:ext cx="10510683" cy="4525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Avenir Next LT Pro" panose="020B0504020202020204" pitchFamily="34" charset="0"/>
              </a:rPr>
              <a:t>Don’t miss the opportunity to participate in Queensland and Australia’s largest hydrogen program</a:t>
            </a:r>
            <a:endParaRPr lang="en-GB" sz="1800" b="1" dirty="0">
              <a:latin typeface="Avenir Next LT Pro" panose="020B0504020202020204" pitchFamily="34" charset="0"/>
            </a:endParaRPr>
          </a:p>
          <a:p>
            <a:pPr marL="0" indent="0">
              <a:buFont typeface="Arial" panose="020B0604020202020204" pitchFamily="34" charset="0"/>
              <a:buNone/>
            </a:pPr>
            <a:endParaRPr lang="en-US" sz="1800" dirty="0">
              <a:latin typeface="Avenir Next LT Pro" panose="020B0504020202020204" pitchFamily="34" charset="0"/>
            </a:endParaRPr>
          </a:p>
        </p:txBody>
      </p:sp>
      <p:sp>
        <p:nvSpPr>
          <p:cNvPr id="26" name="Content Placeholder 4">
            <a:extLst>
              <a:ext uri="{FF2B5EF4-FFF2-40B4-BE49-F238E27FC236}">
                <a16:creationId xmlns:a16="http://schemas.microsoft.com/office/drawing/2014/main" id="{EA31AA67-136F-B0DA-3BB6-0C44EFD07625}"/>
              </a:ext>
            </a:extLst>
          </p:cNvPr>
          <p:cNvSpPr txBox="1">
            <a:spLocks/>
          </p:cNvSpPr>
          <p:nvPr/>
        </p:nvSpPr>
        <p:spPr>
          <a:xfrm>
            <a:off x="9047523" y="2311779"/>
            <a:ext cx="2516404" cy="863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rgbClr val="1B3055"/>
                </a:solidFill>
                <a:latin typeface="Avenir Next LT Pro" panose="020B0504020202020204" pitchFamily="34" charset="0"/>
              </a:rPr>
              <a:t>6-7 September 2023</a:t>
            </a:r>
          </a:p>
          <a:p>
            <a:pPr marL="0" indent="0">
              <a:buFont typeface="Arial" panose="020B0604020202020204" pitchFamily="34" charset="0"/>
              <a:buNone/>
            </a:pPr>
            <a:r>
              <a:rPr lang="en-GB" sz="1400" dirty="0">
                <a:solidFill>
                  <a:srgbClr val="1B3055"/>
                </a:solidFill>
                <a:latin typeface="Avenir Next LT Pro" panose="020B0504020202020204" pitchFamily="34" charset="0"/>
              </a:rPr>
              <a:t>Brisbane Convention &amp; Exhibition Centre</a:t>
            </a:r>
          </a:p>
        </p:txBody>
      </p:sp>
      <p:pic>
        <p:nvPicPr>
          <p:cNvPr id="27" name="Picture 26">
            <a:extLst>
              <a:ext uri="{FF2B5EF4-FFF2-40B4-BE49-F238E27FC236}">
                <a16:creationId xmlns:a16="http://schemas.microsoft.com/office/drawing/2014/main" id="{0A088FC4-E046-C5DA-F4F3-C0C4607ED688}"/>
              </a:ext>
            </a:extLst>
          </p:cNvPr>
          <p:cNvPicPr>
            <a:picLocks noChangeAspect="1"/>
          </p:cNvPicPr>
          <p:nvPr/>
        </p:nvPicPr>
        <p:blipFill>
          <a:blip r:embed="rId4"/>
          <a:stretch>
            <a:fillRect/>
          </a:stretch>
        </p:blipFill>
        <p:spPr>
          <a:xfrm>
            <a:off x="6488149" y="2161354"/>
            <a:ext cx="2362200" cy="1095375"/>
          </a:xfrm>
          <a:prstGeom prst="rect">
            <a:avLst/>
          </a:prstGeom>
        </p:spPr>
      </p:pic>
    </p:spTree>
    <p:extLst>
      <p:ext uri="{BB962C8B-B14F-4D97-AF65-F5344CB8AC3E}">
        <p14:creationId xmlns:p14="http://schemas.microsoft.com/office/powerpoint/2010/main" val="2395613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4DB2C-FCE8-C2E2-514A-CF12295D556E}"/>
              </a:ext>
            </a:extLst>
          </p:cNvPr>
          <p:cNvSpPr>
            <a:spLocks noGrp="1"/>
          </p:cNvSpPr>
          <p:nvPr>
            <p:ph type="title"/>
          </p:nvPr>
        </p:nvSpPr>
        <p:spPr>
          <a:xfrm>
            <a:off x="838200" y="1504207"/>
            <a:ext cx="10515600" cy="671802"/>
          </a:xfrm>
        </p:spPr>
        <p:txBody>
          <a:bodyPr>
            <a:normAutofit/>
          </a:bodyPr>
          <a:lstStyle/>
          <a:p>
            <a:r>
              <a:rPr lang="en-US" sz="2800" u="sng" dirty="0">
                <a:solidFill>
                  <a:srgbClr val="1B3055"/>
                </a:solidFill>
              </a:rPr>
              <a:t>Official Launch</a:t>
            </a:r>
            <a:r>
              <a:rPr lang="en-US" sz="2800" dirty="0">
                <a:solidFill>
                  <a:srgbClr val="1B3055"/>
                </a:solidFill>
              </a:rPr>
              <a:t>: 2023 Summit Sponsorship Prospectus</a:t>
            </a:r>
          </a:p>
        </p:txBody>
      </p:sp>
      <p:sp>
        <p:nvSpPr>
          <p:cNvPr id="5" name="Content Placeholder 4">
            <a:extLst>
              <a:ext uri="{FF2B5EF4-FFF2-40B4-BE49-F238E27FC236}">
                <a16:creationId xmlns:a16="http://schemas.microsoft.com/office/drawing/2014/main" id="{E3D1549D-C19C-24B6-8924-FC0F7E13ECF0}"/>
              </a:ext>
            </a:extLst>
          </p:cNvPr>
          <p:cNvSpPr>
            <a:spLocks noGrp="1"/>
          </p:cNvSpPr>
          <p:nvPr>
            <p:ph idx="1"/>
          </p:nvPr>
        </p:nvSpPr>
        <p:spPr>
          <a:xfrm>
            <a:off x="838200" y="2369973"/>
            <a:ext cx="7299036" cy="1952646"/>
          </a:xfrm>
        </p:spPr>
        <p:txBody>
          <a:bodyPr>
            <a:normAutofit/>
          </a:bodyPr>
          <a:lstStyle/>
          <a:p>
            <a:pPr marL="0" indent="0">
              <a:buNone/>
            </a:pPr>
            <a:r>
              <a:rPr lang="en-US" sz="1600" dirty="0">
                <a:latin typeface="Avenir Next LT Pro" panose="020B0504020202020204" pitchFamily="34" charset="0"/>
                <a:cs typeface="Calibri" panose="020F0502020204030204" pitchFamily="34" charset="0"/>
              </a:rPr>
              <a:t>In addition to the official Summit launch, H2Q is very </a:t>
            </a:r>
            <a:r>
              <a:rPr lang="en-US" sz="1600" dirty="0">
                <a:effectLst/>
                <a:latin typeface="Avenir Next LT Pro" panose="020B0504020202020204" pitchFamily="34" charset="0"/>
                <a:cs typeface="Calibri" panose="020F0502020204030204" pitchFamily="34" charset="0"/>
              </a:rPr>
              <a:t>proud to release the 2023 Summit Sponsorship Prospectus. </a:t>
            </a:r>
          </a:p>
          <a:p>
            <a:pPr marL="0" indent="0">
              <a:buNone/>
            </a:pPr>
            <a:r>
              <a:rPr lang="en-US" sz="1600" dirty="0">
                <a:latin typeface="Avenir Next LT Pro" panose="020B0504020202020204" pitchFamily="34" charset="0"/>
                <a:cs typeface="Calibri" panose="020F0502020204030204" pitchFamily="34" charset="0"/>
              </a:rPr>
              <a:t>This is your chance to partner with Hydrogen Connect Summit and a</a:t>
            </a:r>
            <a:r>
              <a:rPr lang="en-US" sz="1600" dirty="0">
                <a:effectLst/>
                <a:latin typeface="Avenir Next LT Pro" panose="020B0504020202020204" pitchFamily="34" charset="0"/>
                <a:cs typeface="Calibri" panose="020F0502020204030204" pitchFamily="34" charset="0"/>
              </a:rPr>
              <a:t>mplify your presence in the hydrogen supply chain.</a:t>
            </a:r>
          </a:p>
          <a:p>
            <a:pPr marL="0" indent="0">
              <a:buNone/>
            </a:pPr>
            <a:r>
              <a:rPr lang="en-US" sz="1600" dirty="0">
                <a:latin typeface="Avenir Next LT Pro" panose="020B0504020202020204" pitchFamily="34" charset="0"/>
                <a:cs typeface="Calibri" panose="020F0502020204030204" pitchFamily="34" charset="0"/>
              </a:rPr>
              <a:t>Ensure your product or service offering features prominently with an audience desiring solutions to achieve their hydrogen fueled future.</a:t>
            </a:r>
            <a:r>
              <a:rPr lang="en-US" sz="1600" dirty="0">
                <a:effectLst/>
                <a:latin typeface="Avenir Next LT Pro" panose="020B0504020202020204" pitchFamily="34" charset="0"/>
                <a:cs typeface="Calibri" panose="020F0502020204030204" pitchFamily="34" charset="0"/>
              </a:rPr>
              <a:t> </a:t>
            </a:r>
            <a:endParaRPr lang="en-AU" sz="1600" dirty="0">
              <a:effectLst/>
              <a:latin typeface="Avenir Next LT Pro" panose="020B0504020202020204" pitchFamily="34" charset="0"/>
              <a:cs typeface="Calibri" panose="020F0502020204030204" pitchFamily="34" charset="0"/>
            </a:endParaRPr>
          </a:p>
          <a:p>
            <a:pPr marL="0" indent="0">
              <a:buNone/>
            </a:pP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9" name="Picture 8" descr="Qr code&#10;&#10;Description automatically generated">
            <a:extLst>
              <a:ext uri="{FF2B5EF4-FFF2-40B4-BE49-F238E27FC236}">
                <a16:creationId xmlns:a16="http://schemas.microsoft.com/office/drawing/2014/main" id="{F8CF2A8B-7459-31CD-08B0-DECE85680C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6261" y="2176009"/>
            <a:ext cx="3303690" cy="3303690"/>
          </a:xfrm>
          <a:prstGeom prst="rect">
            <a:avLst/>
          </a:prstGeom>
        </p:spPr>
      </p:pic>
      <p:pic>
        <p:nvPicPr>
          <p:cNvPr id="10" name="Picture 9">
            <a:extLst>
              <a:ext uri="{FF2B5EF4-FFF2-40B4-BE49-F238E27FC236}">
                <a16:creationId xmlns:a16="http://schemas.microsoft.com/office/drawing/2014/main" id="{B0D0034D-CB53-2B22-3C19-8B61134A5E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5943" y="4238256"/>
            <a:ext cx="3540991" cy="1988858"/>
          </a:xfrm>
          <a:prstGeom prst="rect">
            <a:avLst/>
          </a:prstGeom>
        </p:spPr>
      </p:pic>
      <p:sp>
        <p:nvSpPr>
          <p:cNvPr id="11" name="Content Placeholder 4">
            <a:extLst>
              <a:ext uri="{FF2B5EF4-FFF2-40B4-BE49-F238E27FC236}">
                <a16:creationId xmlns:a16="http://schemas.microsoft.com/office/drawing/2014/main" id="{2EF61524-38CC-8563-9DD5-01E948902BA1}"/>
              </a:ext>
            </a:extLst>
          </p:cNvPr>
          <p:cNvSpPr txBox="1">
            <a:spLocks/>
          </p:cNvSpPr>
          <p:nvPr/>
        </p:nvSpPr>
        <p:spPr>
          <a:xfrm>
            <a:off x="4573134" y="5479699"/>
            <a:ext cx="6147955" cy="948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200" b="1" dirty="0">
                <a:solidFill>
                  <a:schemeClr val="accent6"/>
                </a:solidFill>
              </a:rPr>
              <a:t>C</a:t>
            </a:r>
            <a:r>
              <a:rPr lang="en-AU" sz="1200" b="1" dirty="0">
                <a:solidFill>
                  <a:schemeClr val="accent6"/>
                </a:solidFill>
                <a:effectLst/>
              </a:rPr>
              <a:t>ontact: Phil McDermott </a:t>
            </a:r>
          </a:p>
          <a:p>
            <a:pPr marL="0" indent="0">
              <a:buNone/>
            </a:pPr>
            <a:r>
              <a:rPr lang="en-AU" sz="1200" dirty="0">
                <a:solidFill>
                  <a:schemeClr val="accent6"/>
                </a:solidFill>
                <a:effectLst/>
              </a:rPr>
              <a:t>Marketing &amp; Sales Director - 2</a:t>
            </a:r>
            <a:r>
              <a:rPr lang="en-AU" sz="1200" baseline="30000" dirty="0">
                <a:solidFill>
                  <a:schemeClr val="accent6"/>
                </a:solidFill>
                <a:effectLst/>
              </a:rPr>
              <a:t>nd</a:t>
            </a:r>
            <a:r>
              <a:rPr lang="en-AU" sz="1200" dirty="0">
                <a:solidFill>
                  <a:schemeClr val="accent6"/>
                </a:solidFill>
                <a:effectLst/>
              </a:rPr>
              <a:t> Annual Hydrogen Connect Summit 2023</a:t>
            </a:r>
          </a:p>
          <a:p>
            <a:pPr marL="0" indent="0">
              <a:buNone/>
            </a:pPr>
            <a:r>
              <a:rPr lang="en-AU" sz="1200" dirty="0">
                <a:solidFill>
                  <a:srgbClr val="000000"/>
                </a:solidFill>
                <a:effectLst/>
              </a:rPr>
              <a:t>p: </a:t>
            </a:r>
            <a:r>
              <a:rPr lang="en-AU" sz="1200" u="sng" dirty="0">
                <a:solidFill>
                  <a:srgbClr val="000000"/>
                </a:solidFill>
                <a:effectLst/>
                <a:hlinkClick r:id="rId6"/>
              </a:rPr>
              <a:t>0491 209 066</a:t>
            </a:r>
            <a:r>
              <a:rPr lang="en-AU" sz="1200" dirty="0">
                <a:solidFill>
                  <a:srgbClr val="000000"/>
                </a:solidFill>
                <a:effectLst/>
              </a:rPr>
              <a:t> | e: </a:t>
            </a:r>
            <a:r>
              <a:rPr lang="en-AU" sz="1200" u="sng" dirty="0">
                <a:solidFill>
                  <a:srgbClr val="000000"/>
                </a:solidFill>
                <a:effectLst/>
                <a:hlinkClick r:id="rId7"/>
              </a:rPr>
              <a:t>sponex@hydrogenconnect.com.au</a:t>
            </a:r>
            <a:endParaRPr lang="en-US" sz="1200" i="1" dirty="0">
              <a:cs typeface="Calibri" panose="020F0502020204030204" pitchFamily="34" charset="0"/>
            </a:endParaRPr>
          </a:p>
        </p:txBody>
      </p:sp>
      <p:sp>
        <p:nvSpPr>
          <p:cNvPr id="3" name="Content Placeholder 4">
            <a:extLst>
              <a:ext uri="{FF2B5EF4-FFF2-40B4-BE49-F238E27FC236}">
                <a16:creationId xmlns:a16="http://schemas.microsoft.com/office/drawing/2014/main" id="{0C053EC0-98CA-2B54-79DA-D7B52DB1C045}"/>
              </a:ext>
            </a:extLst>
          </p:cNvPr>
          <p:cNvSpPr txBox="1">
            <a:spLocks/>
          </p:cNvSpPr>
          <p:nvPr/>
        </p:nvSpPr>
        <p:spPr>
          <a:xfrm>
            <a:off x="4614677" y="4382356"/>
            <a:ext cx="3681845" cy="1313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venir Next LT Pro" panose="020B0504020202020204" pitchFamily="34" charset="0"/>
                <a:cs typeface="Calibri" panose="020F0502020204030204" pitchFamily="34" charset="0"/>
              </a:rPr>
              <a:t>Sponsorship support of the Summit is key so we can keep delegate fees down.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48270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4380306" y="1477355"/>
            <a:ext cx="10515600" cy="671802"/>
          </a:xfrm>
        </p:spPr>
        <p:txBody>
          <a:bodyPr>
            <a:noAutofit/>
          </a:bodyPr>
          <a:lstStyle/>
          <a:p>
            <a:r>
              <a:rPr lang="en-US" sz="5200" dirty="0">
                <a:solidFill>
                  <a:srgbClr val="1B3055"/>
                </a:solidFill>
                <a:latin typeface="Segoe UI" panose="020B0502040204020203" pitchFamily="34" charset="0"/>
                <a:cs typeface="Segoe UI" panose="020B0502040204020203" pitchFamily="34" charset="0"/>
              </a:rPr>
              <a:t>Thank you </a:t>
            </a:r>
          </a:p>
        </p:txBody>
      </p:sp>
      <p:pic>
        <p:nvPicPr>
          <p:cNvPr id="8" name="Picture 7">
            <a:extLst>
              <a:ext uri="{FF2B5EF4-FFF2-40B4-BE49-F238E27FC236}">
                <a16:creationId xmlns:a16="http://schemas.microsoft.com/office/drawing/2014/main" id="{18C6F633-38C7-873F-7773-680F641840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0457" y="2573162"/>
            <a:ext cx="3475306" cy="1948067"/>
          </a:xfrm>
          <a:prstGeom prst="rect">
            <a:avLst/>
          </a:prstGeom>
        </p:spPr>
      </p:pic>
      <p:pic>
        <p:nvPicPr>
          <p:cNvPr id="2" name="Picture 1" descr="Logo, company name&#10;&#10;Description automatically generated">
            <a:extLst>
              <a:ext uri="{FF2B5EF4-FFF2-40B4-BE49-F238E27FC236}">
                <a16:creationId xmlns:a16="http://schemas.microsoft.com/office/drawing/2014/main" id="{9D31F22B-35D0-B4A9-46EA-338153B07C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667" y="3476857"/>
            <a:ext cx="3703964" cy="1787421"/>
          </a:xfrm>
          <a:prstGeom prst="rect">
            <a:avLst/>
          </a:prstGeom>
        </p:spPr>
      </p:pic>
      <p:pic>
        <p:nvPicPr>
          <p:cNvPr id="3" name="Picture 7" descr="7AA8E783">
            <a:extLst>
              <a:ext uri="{FF2B5EF4-FFF2-40B4-BE49-F238E27FC236}">
                <a16:creationId xmlns:a16="http://schemas.microsoft.com/office/drawing/2014/main" id="{F952F7CD-3EB9-33FF-0904-1809EE19823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59038" y="3883468"/>
            <a:ext cx="3571436" cy="94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Hamilton_Locke_Logo">
            <a:extLst>
              <a:ext uri="{FF2B5EF4-FFF2-40B4-BE49-F238E27FC236}">
                <a16:creationId xmlns:a16="http://schemas.microsoft.com/office/drawing/2014/main" id="{5859AAAC-1E5B-3CBC-F796-4EE4F0C419C9}"/>
              </a:ext>
            </a:extLst>
          </p:cNvPr>
          <p:cNvPicPr>
            <a:picLocks noGrp="1" noChangeAspect="1"/>
          </p:cNvPicPr>
          <p:nvPr>
            <p:ph idx="1"/>
          </p:nvPr>
        </p:nvPicPr>
        <p:blipFill>
          <a:blip r:embed="rId7" cstate="email">
            <a:extLst>
              <a:ext uri="{28A0092B-C50C-407E-A947-70E740481C1C}">
                <a14:useLocalDpi xmlns:a14="http://schemas.microsoft.com/office/drawing/2010/main"/>
              </a:ext>
            </a:extLst>
          </a:blip>
          <a:srcRect/>
          <a:stretch>
            <a:fillRect/>
          </a:stretch>
        </p:blipFill>
        <p:spPr bwMode="auto">
          <a:xfrm>
            <a:off x="4773144" y="5474437"/>
            <a:ext cx="2229933" cy="940333"/>
          </a:xfrm>
          <a:prstGeom prst="rect">
            <a:avLst/>
          </a:prstGeom>
          <a:noFill/>
          <a:ln>
            <a:noFill/>
          </a:ln>
        </p:spPr>
      </p:pic>
      <p:pic>
        <p:nvPicPr>
          <p:cNvPr id="10" name="Picture 9">
            <a:extLst>
              <a:ext uri="{FF2B5EF4-FFF2-40B4-BE49-F238E27FC236}">
                <a16:creationId xmlns:a16="http://schemas.microsoft.com/office/drawing/2014/main" id="{2239F810-F26E-CD41-71ED-443F53447345}"/>
              </a:ext>
            </a:extLst>
          </p:cNvPr>
          <p:cNvPicPr>
            <a:picLocks noChangeAspect="1"/>
          </p:cNvPicPr>
          <p:nvPr/>
        </p:nvPicPr>
        <p:blipFill>
          <a:blip r:embed="rId8"/>
          <a:stretch>
            <a:fillRect/>
          </a:stretch>
        </p:blipFill>
        <p:spPr>
          <a:xfrm>
            <a:off x="8789840" y="5341895"/>
            <a:ext cx="1155608" cy="1205418"/>
          </a:xfrm>
          <a:prstGeom prst="rect">
            <a:avLst/>
          </a:prstGeom>
        </p:spPr>
      </p:pic>
      <p:pic>
        <p:nvPicPr>
          <p:cNvPr id="11" name="Picture 10">
            <a:extLst>
              <a:ext uri="{FF2B5EF4-FFF2-40B4-BE49-F238E27FC236}">
                <a16:creationId xmlns:a16="http://schemas.microsoft.com/office/drawing/2014/main" id="{C12F36FA-E25D-B1CD-6BDB-EF72E5337C8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8995" t="24946" r="15495" b="12043"/>
          <a:stretch/>
        </p:blipFill>
        <p:spPr>
          <a:xfrm>
            <a:off x="1341311" y="5474437"/>
            <a:ext cx="1307611" cy="1048085"/>
          </a:xfrm>
          <a:prstGeom prst="rect">
            <a:avLst/>
          </a:prstGeom>
        </p:spPr>
      </p:pic>
    </p:spTree>
    <p:extLst>
      <p:ext uri="{BB962C8B-B14F-4D97-AF65-F5344CB8AC3E}">
        <p14:creationId xmlns:p14="http://schemas.microsoft.com/office/powerpoint/2010/main" val="782132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200" y="2369973"/>
            <a:ext cx="10033000"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73F5A0D6-DC41-8462-D7F3-EA1F591C6F9B}"/>
              </a:ext>
            </a:extLst>
          </p:cNvPr>
          <p:cNvSpPr>
            <a:spLocks noGrp="1"/>
          </p:cNvSpPr>
          <p:nvPr>
            <p:ph type="title"/>
          </p:nvPr>
        </p:nvSpPr>
        <p:spPr>
          <a:xfrm>
            <a:off x="838200" y="1111288"/>
            <a:ext cx="10965872" cy="1325563"/>
          </a:xfrm>
        </p:spPr>
        <p:txBody>
          <a:bodyPr>
            <a:normAutofit/>
          </a:bodyPr>
          <a:lstStyle/>
          <a:p>
            <a:r>
              <a:rPr lang="en-GB" sz="3800" dirty="0">
                <a:latin typeface="Avenir Next LT Pro" panose="020B0504020202020204" pitchFamily="34" charset="0"/>
              </a:rPr>
              <a:t>H2Q Industry Partners </a:t>
            </a:r>
            <a:endParaRPr lang="en-AU" sz="3800" dirty="0">
              <a:latin typeface="Avenir Next LT Pro" panose="020B0504020202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545DD67B-C18D-0876-D157-0F6E6703F72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4351" y="3913699"/>
            <a:ext cx="3791649" cy="797419"/>
          </a:xfrm>
          <a:prstGeom prst="rect">
            <a:avLst/>
          </a:prstGeom>
          <a:noFill/>
          <a:ln>
            <a:noFill/>
          </a:ln>
        </p:spPr>
      </p:pic>
      <p:pic>
        <p:nvPicPr>
          <p:cNvPr id="9" name="Picture 8" descr="Orrcon_Steel_Logo">
            <a:extLst>
              <a:ext uri="{FF2B5EF4-FFF2-40B4-BE49-F238E27FC236}">
                <a16:creationId xmlns:a16="http://schemas.microsoft.com/office/drawing/2014/main" id="{31E729C2-9250-85F4-261A-4E0CFD7353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7680" y="3942646"/>
            <a:ext cx="2357937" cy="957008"/>
          </a:xfrm>
          <a:prstGeom prst="rect">
            <a:avLst/>
          </a:prstGeom>
          <a:noFill/>
          <a:ln>
            <a:noFill/>
          </a:ln>
        </p:spPr>
      </p:pic>
      <p:pic>
        <p:nvPicPr>
          <p:cNvPr id="10" name="Picture 9" descr="Logo, company name&#10;&#10;Description automatically generated">
            <a:extLst>
              <a:ext uri="{FF2B5EF4-FFF2-40B4-BE49-F238E27FC236}">
                <a16:creationId xmlns:a16="http://schemas.microsoft.com/office/drawing/2014/main" id="{B777AE14-9A20-53CD-6657-45D0AB0B719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5245" y="2342598"/>
            <a:ext cx="1588556" cy="957008"/>
          </a:xfrm>
          <a:prstGeom prst="rect">
            <a:avLst/>
          </a:prstGeom>
          <a:noFill/>
          <a:ln>
            <a:noFill/>
          </a:ln>
        </p:spPr>
      </p:pic>
      <p:pic>
        <p:nvPicPr>
          <p:cNvPr id="11" name="Picture 10" descr="Hamilton_Locke_Logo">
            <a:extLst>
              <a:ext uri="{FF2B5EF4-FFF2-40B4-BE49-F238E27FC236}">
                <a16:creationId xmlns:a16="http://schemas.microsoft.com/office/drawing/2014/main" id="{3EDABC4E-12A2-6D5A-1D92-523581B1353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8218" y="2115912"/>
            <a:ext cx="2899381" cy="1217073"/>
          </a:xfrm>
          <a:prstGeom prst="rect">
            <a:avLst/>
          </a:prstGeom>
          <a:noFill/>
          <a:ln>
            <a:noFill/>
          </a:ln>
        </p:spPr>
      </p:pic>
      <p:pic>
        <p:nvPicPr>
          <p:cNvPr id="12" name="Picture 11" descr="BOC_Logo">
            <a:extLst>
              <a:ext uri="{FF2B5EF4-FFF2-40B4-BE49-F238E27FC236}">
                <a16:creationId xmlns:a16="http://schemas.microsoft.com/office/drawing/2014/main" id="{35D8689F-08D4-D1A8-21B0-1046D90C7DB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45562" y="2410504"/>
            <a:ext cx="4025044" cy="1004184"/>
          </a:xfrm>
          <a:prstGeom prst="rect">
            <a:avLst/>
          </a:prstGeom>
          <a:noFill/>
          <a:ln>
            <a:noFill/>
          </a:ln>
        </p:spPr>
      </p:pic>
      <p:pic>
        <p:nvPicPr>
          <p:cNvPr id="13" name="Picture 12" descr="Endua_Logo">
            <a:extLst>
              <a:ext uri="{FF2B5EF4-FFF2-40B4-BE49-F238E27FC236}">
                <a16:creationId xmlns:a16="http://schemas.microsoft.com/office/drawing/2014/main" id="{72EF4BA1-9DC1-3186-49CE-C789E315D383}"/>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76295" y="5436752"/>
            <a:ext cx="3418276" cy="718843"/>
          </a:xfrm>
          <a:prstGeom prst="rect">
            <a:avLst/>
          </a:prstGeom>
          <a:noFill/>
          <a:ln>
            <a:noFill/>
          </a:ln>
        </p:spPr>
      </p:pic>
      <p:pic>
        <p:nvPicPr>
          <p:cNvPr id="14" name="Picture 13" descr="Logo&#10;&#10;Description automatically generated">
            <a:extLst>
              <a:ext uri="{FF2B5EF4-FFF2-40B4-BE49-F238E27FC236}">
                <a16:creationId xmlns:a16="http://schemas.microsoft.com/office/drawing/2014/main" id="{46A83F76-0EE0-3B95-97F4-CB7A3FBB1F3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0" y="5111002"/>
            <a:ext cx="4710655" cy="995131"/>
          </a:xfrm>
          <a:prstGeom prst="rect">
            <a:avLst/>
          </a:prstGeom>
          <a:noFill/>
          <a:ln>
            <a:noFill/>
          </a:ln>
        </p:spPr>
      </p:pic>
    </p:spTree>
    <p:extLst>
      <p:ext uri="{BB962C8B-B14F-4D97-AF65-F5344CB8AC3E}">
        <p14:creationId xmlns:p14="http://schemas.microsoft.com/office/powerpoint/2010/main" val="235103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16B08F-8982-9935-C08F-822D7B563609}"/>
              </a:ext>
            </a:extLst>
          </p:cNvPr>
          <p:cNvSpPr txBox="1">
            <a:spLocks/>
          </p:cNvSpPr>
          <p:nvPr/>
        </p:nvSpPr>
        <p:spPr>
          <a:xfrm>
            <a:off x="5112904" y="820644"/>
            <a:ext cx="4106719" cy="722981"/>
          </a:xfrm>
          <a:prstGeom prst="rect">
            <a:avLst/>
          </a:prstGeom>
        </p:spPr>
        <p:txBody>
          <a:bodyPr>
            <a:no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US" sz="4200" b="1" dirty="0">
                <a:solidFill>
                  <a:srgbClr val="1B3055"/>
                </a:solidFill>
                <a:latin typeface="DeVinne BT" panose="02020604080705090303" pitchFamily="18" charset="0"/>
              </a:rPr>
              <a:t>Program</a:t>
            </a:r>
          </a:p>
        </p:txBody>
      </p:sp>
      <p:sp>
        <p:nvSpPr>
          <p:cNvPr id="5" name="TextBox 4">
            <a:extLst>
              <a:ext uri="{FF2B5EF4-FFF2-40B4-BE49-F238E27FC236}">
                <a16:creationId xmlns:a16="http://schemas.microsoft.com/office/drawing/2014/main" id="{E4AEE4A1-2453-D1A5-32BB-0BA786AE4ADA}"/>
              </a:ext>
            </a:extLst>
          </p:cNvPr>
          <p:cNvSpPr txBox="1"/>
          <p:nvPr/>
        </p:nvSpPr>
        <p:spPr>
          <a:xfrm>
            <a:off x="2997055" y="1741989"/>
            <a:ext cx="6805706" cy="341657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700" dirty="0">
                <a:effectLst/>
                <a:latin typeface="Avenir Next LT Pro" panose="020B0504020202020204" pitchFamily="34" charset="0"/>
                <a:ea typeface="Verdana" panose="020B0604030504040204" pitchFamily="34" charset="0"/>
                <a:cs typeface="Times New Roman" panose="02020603050405020304" pitchFamily="18" charset="0"/>
              </a:rPr>
              <a:t>Welcome Address</a:t>
            </a:r>
          </a:p>
          <a:p>
            <a:pPr marL="285750" indent="-285750">
              <a:lnSpc>
                <a:spcPct val="107000"/>
              </a:lnSpc>
              <a:spcAft>
                <a:spcPts val="800"/>
              </a:spcAft>
              <a:buFont typeface="Arial" panose="020B0604020202020204" pitchFamily="34" charset="0"/>
              <a:buChar char="•"/>
            </a:pPr>
            <a:r>
              <a:rPr lang="en-GB" sz="1700" dirty="0">
                <a:latin typeface="Avenir Next LT Pro" panose="020B0504020202020204" pitchFamily="34" charset="0"/>
                <a:ea typeface="Verdana" panose="020B0604030504040204" pitchFamily="34" charset="0"/>
                <a:cs typeface="Times New Roman" panose="02020603050405020304" pitchFamily="18" charset="0"/>
              </a:rPr>
              <a:t>Queensland Government Update</a:t>
            </a:r>
          </a:p>
          <a:p>
            <a:pPr marL="285750" indent="-285750">
              <a:lnSpc>
                <a:spcPct val="107000"/>
              </a:lnSpc>
              <a:spcAft>
                <a:spcPts val="800"/>
              </a:spcAft>
              <a:buFont typeface="Arial" panose="020B0604020202020204" pitchFamily="34" charset="0"/>
              <a:buChar char="•"/>
            </a:pPr>
            <a:r>
              <a:rPr lang="en-GB" sz="1700" dirty="0">
                <a:effectLst/>
                <a:latin typeface="Avenir Next LT Pro" panose="020B0504020202020204" pitchFamily="34" charset="0"/>
                <a:ea typeface="Verdana" panose="020B0604030504040204" pitchFamily="34" charset="0"/>
                <a:cs typeface="Times New Roman" panose="02020603050405020304" pitchFamily="18" charset="0"/>
              </a:rPr>
              <a:t>H2Q Working Groups Presentation</a:t>
            </a:r>
          </a:p>
          <a:p>
            <a:pPr marL="285750" indent="-285750">
              <a:lnSpc>
                <a:spcPct val="107000"/>
              </a:lnSpc>
              <a:spcAft>
                <a:spcPts val="800"/>
              </a:spcAft>
              <a:buFont typeface="Arial" panose="020B0604020202020204" pitchFamily="34" charset="0"/>
              <a:buChar char="•"/>
            </a:pPr>
            <a:r>
              <a:rPr lang="en-GB" sz="1700" dirty="0">
                <a:latin typeface="Avenir Next LT Pro" panose="020B0504020202020204" pitchFamily="34" charset="0"/>
                <a:ea typeface="Verdana" panose="020B0604030504040204" pitchFamily="34" charset="0"/>
                <a:cs typeface="Times New Roman" panose="02020603050405020304" pitchFamily="18" charset="0"/>
              </a:rPr>
              <a:t>H2Q Industry Awards</a:t>
            </a:r>
          </a:p>
          <a:p>
            <a:pPr marL="285750" indent="-285750">
              <a:lnSpc>
                <a:spcPct val="107000"/>
              </a:lnSpc>
              <a:spcAft>
                <a:spcPts val="800"/>
              </a:spcAft>
              <a:buFont typeface="Arial" panose="020B0604020202020204" pitchFamily="34" charset="0"/>
              <a:buChar char="•"/>
            </a:pPr>
            <a:r>
              <a:rPr lang="en-GB" sz="1700" dirty="0">
                <a:latin typeface="Avenir Next LT Pro" panose="020B0504020202020204" pitchFamily="34" charset="0"/>
                <a:ea typeface="Verdana" panose="020B0604030504040204" pitchFamily="34" charset="0"/>
                <a:cs typeface="Times New Roman" panose="02020603050405020304" pitchFamily="18" charset="0"/>
              </a:rPr>
              <a:t>Inaugural Hydrogen Connect Summit 2022 - Highlights Reel</a:t>
            </a:r>
          </a:p>
          <a:p>
            <a:pPr marL="285750" indent="-285750">
              <a:lnSpc>
                <a:spcPct val="107000"/>
              </a:lnSpc>
              <a:spcAft>
                <a:spcPts val="800"/>
              </a:spcAft>
              <a:buFont typeface="Arial" panose="020B0604020202020204" pitchFamily="34" charset="0"/>
              <a:buChar char="•"/>
            </a:pPr>
            <a:r>
              <a:rPr lang="en-GB" sz="1700" u="sng" dirty="0">
                <a:latin typeface="Avenir Next LT Pro" panose="020B0504020202020204" pitchFamily="34" charset="0"/>
                <a:ea typeface="Verdana" panose="020B0604030504040204" pitchFamily="34" charset="0"/>
                <a:cs typeface="Times New Roman" panose="02020603050405020304" pitchFamily="18" charset="0"/>
              </a:rPr>
              <a:t>Official Launch</a:t>
            </a:r>
            <a:r>
              <a:rPr lang="en-GB" sz="1700" dirty="0">
                <a:latin typeface="Avenir Next LT Pro" panose="020B0504020202020204" pitchFamily="34" charset="0"/>
                <a:ea typeface="Verdana" panose="020B0604030504040204" pitchFamily="34" charset="0"/>
                <a:cs typeface="Times New Roman" panose="02020603050405020304" pitchFamily="18" charset="0"/>
              </a:rPr>
              <a:t>: Industry White Paper</a:t>
            </a:r>
          </a:p>
          <a:p>
            <a:pPr marL="285750" indent="-285750">
              <a:lnSpc>
                <a:spcPct val="107000"/>
              </a:lnSpc>
              <a:spcAft>
                <a:spcPts val="800"/>
              </a:spcAft>
              <a:buFont typeface="Arial" panose="020B0604020202020204" pitchFamily="34" charset="0"/>
              <a:buChar char="•"/>
            </a:pPr>
            <a:r>
              <a:rPr lang="en-GB" sz="1700" u="sng" dirty="0">
                <a:latin typeface="Avenir Next LT Pro" panose="020B0504020202020204" pitchFamily="34" charset="0"/>
                <a:ea typeface="Verdana" panose="020B0604030504040204" pitchFamily="34" charset="0"/>
                <a:cs typeface="Times New Roman" panose="02020603050405020304" pitchFamily="18" charset="0"/>
              </a:rPr>
              <a:t>Official Launch</a:t>
            </a:r>
            <a:r>
              <a:rPr lang="en-GB" sz="1700" dirty="0">
                <a:latin typeface="Avenir Next LT Pro" panose="020B0504020202020204" pitchFamily="34" charset="0"/>
                <a:ea typeface="Verdana" panose="020B0604030504040204" pitchFamily="34" charset="0"/>
                <a:cs typeface="Times New Roman" panose="02020603050405020304" pitchFamily="18" charset="0"/>
              </a:rPr>
              <a:t>: 2</a:t>
            </a:r>
            <a:r>
              <a:rPr lang="en-GB" sz="1700" baseline="30000" dirty="0">
                <a:latin typeface="Avenir Next LT Pro" panose="020B0504020202020204" pitchFamily="34" charset="0"/>
                <a:ea typeface="Verdana" panose="020B0604030504040204" pitchFamily="34" charset="0"/>
                <a:cs typeface="Times New Roman" panose="02020603050405020304" pitchFamily="18" charset="0"/>
              </a:rPr>
              <a:t>nd</a:t>
            </a:r>
            <a:r>
              <a:rPr lang="en-GB" sz="1700" dirty="0">
                <a:latin typeface="Avenir Next LT Pro" panose="020B0504020202020204" pitchFamily="34" charset="0"/>
                <a:ea typeface="Verdana" panose="020B0604030504040204" pitchFamily="34" charset="0"/>
                <a:cs typeface="Times New Roman" panose="02020603050405020304" pitchFamily="18" charset="0"/>
              </a:rPr>
              <a:t> Annual Hydrogen Connect Summit 2023</a:t>
            </a:r>
          </a:p>
          <a:p>
            <a:pPr marL="285750" indent="-285750">
              <a:lnSpc>
                <a:spcPct val="107000"/>
              </a:lnSpc>
              <a:spcAft>
                <a:spcPts val="800"/>
              </a:spcAft>
              <a:buFont typeface="Arial" panose="020B0604020202020204" pitchFamily="34" charset="0"/>
              <a:buChar char="•"/>
            </a:pPr>
            <a:r>
              <a:rPr lang="en-GB" sz="1700" u="sng" dirty="0">
                <a:latin typeface="Avenir Next LT Pro" panose="020B0504020202020204" pitchFamily="34" charset="0"/>
                <a:ea typeface="Verdana" panose="020B0604030504040204" pitchFamily="34" charset="0"/>
                <a:cs typeface="Times New Roman" panose="02020603050405020304" pitchFamily="18" charset="0"/>
              </a:rPr>
              <a:t>Official Launch</a:t>
            </a:r>
            <a:r>
              <a:rPr lang="en-GB" sz="1700" dirty="0">
                <a:latin typeface="Avenir Next LT Pro" panose="020B0504020202020204" pitchFamily="34" charset="0"/>
                <a:ea typeface="Verdana" panose="020B0604030504040204" pitchFamily="34" charset="0"/>
                <a:cs typeface="Times New Roman" panose="02020603050405020304" pitchFamily="18" charset="0"/>
              </a:rPr>
              <a:t>: 2023 Summit Sponsorship Prospectus </a:t>
            </a:r>
          </a:p>
          <a:p>
            <a:pPr marL="285750" indent="-285750">
              <a:lnSpc>
                <a:spcPct val="107000"/>
              </a:lnSpc>
              <a:spcAft>
                <a:spcPts val="800"/>
              </a:spcAft>
              <a:buFont typeface="Arial" panose="020B0604020202020204" pitchFamily="34" charset="0"/>
              <a:buChar char="•"/>
            </a:pPr>
            <a:r>
              <a:rPr lang="en-GB" sz="1700" dirty="0">
                <a:latin typeface="Avenir Next LT Pro" panose="020B0504020202020204" pitchFamily="34" charset="0"/>
                <a:ea typeface="Verdana" panose="020B0604030504040204" pitchFamily="34" charset="0"/>
                <a:cs typeface="Times New Roman" panose="02020603050405020304" pitchFamily="18" charset="0"/>
              </a:rPr>
              <a:t>Close &amp; Networking Drinks</a:t>
            </a:r>
          </a:p>
        </p:txBody>
      </p:sp>
      <p:pic>
        <p:nvPicPr>
          <p:cNvPr id="2" name="Picture 1">
            <a:extLst>
              <a:ext uri="{FF2B5EF4-FFF2-40B4-BE49-F238E27FC236}">
                <a16:creationId xmlns:a16="http://schemas.microsoft.com/office/drawing/2014/main" id="{5C96DAD6-F831-F1FC-046A-87114FFB899B}"/>
              </a:ext>
            </a:extLst>
          </p:cNvPr>
          <p:cNvPicPr>
            <a:picLocks noChangeAspect="1"/>
          </p:cNvPicPr>
          <p:nvPr/>
        </p:nvPicPr>
        <p:blipFill>
          <a:blip r:embed="rId3"/>
          <a:stretch>
            <a:fillRect/>
          </a:stretch>
        </p:blipFill>
        <p:spPr>
          <a:xfrm>
            <a:off x="308911" y="4465587"/>
            <a:ext cx="1733550" cy="78105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B40FE9A2-D7E3-53D5-F3A2-A73C871A77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81" y="5633552"/>
            <a:ext cx="2025535" cy="594297"/>
          </a:xfrm>
          <a:prstGeom prst="rect">
            <a:avLst/>
          </a:prstGeom>
        </p:spPr>
      </p:pic>
    </p:spTree>
    <p:extLst>
      <p:ext uri="{BB962C8B-B14F-4D97-AF65-F5344CB8AC3E}">
        <p14:creationId xmlns:p14="http://schemas.microsoft.com/office/powerpoint/2010/main" val="137322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200" y="2369973"/>
            <a:ext cx="10033000"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73F5A0D6-DC41-8462-D7F3-EA1F591C6F9B}"/>
              </a:ext>
            </a:extLst>
          </p:cNvPr>
          <p:cNvSpPr>
            <a:spLocks noGrp="1"/>
          </p:cNvSpPr>
          <p:nvPr>
            <p:ph type="title"/>
          </p:nvPr>
        </p:nvSpPr>
        <p:spPr>
          <a:xfrm>
            <a:off x="838200" y="1111288"/>
            <a:ext cx="10515600" cy="1325563"/>
          </a:xfrm>
        </p:spPr>
        <p:txBody>
          <a:bodyPr>
            <a:normAutofit/>
          </a:bodyPr>
          <a:lstStyle/>
          <a:p>
            <a:r>
              <a:rPr lang="en-GB" sz="5200" dirty="0">
                <a:latin typeface="Segoe UI" panose="020B0502040204020203" pitchFamily="34" charset="0"/>
                <a:cs typeface="Segoe UI" panose="020B0502040204020203" pitchFamily="34" charset="0"/>
              </a:rPr>
              <a:t>Event Supporters </a:t>
            </a:r>
            <a:endParaRPr lang="en-AU" sz="5200" dirty="0">
              <a:latin typeface="Segoe UI" panose="020B0502040204020203" pitchFamily="34" charset="0"/>
              <a:cs typeface="Segoe UI" panose="020B0502040204020203" pitchFamily="34" charset="0"/>
            </a:endParaRPr>
          </a:p>
        </p:txBody>
      </p:sp>
      <p:pic>
        <p:nvPicPr>
          <p:cNvPr id="4" name="Picture 3" descr="Logo, company name&#10;&#10;Description automatically generated">
            <a:extLst>
              <a:ext uri="{FF2B5EF4-FFF2-40B4-BE49-F238E27FC236}">
                <a16:creationId xmlns:a16="http://schemas.microsoft.com/office/drawing/2014/main" id="{17F93609-5690-9FD3-58AE-52EDC33DA3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9894" y="2179023"/>
            <a:ext cx="8805952" cy="4249486"/>
          </a:xfrm>
          <a:prstGeom prst="rect">
            <a:avLst/>
          </a:prstGeom>
        </p:spPr>
      </p:pic>
    </p:spTree>
    <p:extLst>
      <p:ext uri="{BB962C8B-B14F-4D97-AF65-F5344CB8AC3E}">
        <p14:creationId xmlns:p14="http://schemas.microsoft.com/office/powerpoint/2010/main" val="142775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E16F762-7C88-703D-3252-38FD9145994E}"/>
              </a:ext>
            </a:extLst>
          </p:cNvPr>
          <p:cNvSpPr txBox="1">
            <a:spLocks/>
          </p:cNvSpPr>
          <p:nvPr/>
        </p:nvSpPr>
        <p:spPr>
          <a:xfrm>
            <a:off x="838200" y="11112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6634"/>
                </a:solidFill>
                <a:latin typeface="Verdana" panose="020B0604030504040204" pitchFamily="34" charset="0"/>
                <a:ea typeface="Verdana" panose="020B0604030504040204" pitchFamily="34" charset="0"/>
                <a:cs typeface="Verdana" panose="020B0604030504040204" pitchFamily="34" charset="0"/>
              </a:defRPr>
            </a:lvl1pPr>
          </a:lstStyle>
          <a:p>
            <a:r>
              <a:rPr lang="en-GB" sz="5200" dirty="0">
                <a:latin typeface="Segoe UI" panose="020B0502040204020203" pitchFamily="34" charset="0"/>
                <a:cs typeface="Segoe UI" panose="020B0502040204020203" pitchFamily="34" charset="0"/>
              </a:rPr>
              <a:t>Event Supporters </a:t>
            </a:r>
            <a:endParaRPr lang="en-AU" sz="5200" dirty="0">
              <a:latin typeface="Segoe UI" panose="020B0502040204020203" pitchFamily="34" charset="0"/>
              <a:cs typeface="Segoe UI" panose="020B0502040204020203"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E6F6EAB5-3A7B-53C8-9C99-E9A2D3E18A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480FDF85-6BF1-DFE2-8A01-6947170705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pic>
        <p:nvPicPr>
          <p:cNvPr id="8" name="Picture 7" descr="Logo&#10;&#10;Description automatically generated">
            <a:extLst>
              <a:ext uri="{FF2B5EF4-FFF2-40B4-BE49-F238E27FC236}">
                <a16:creationId xmlns:a16="http://schemas.microsoft.com/office/drawing/2014/main" id="{B2580953-8673-1609-A8E8-CFFE2C417B32}"/>
              </a:ext>
            </a:extLst>
          </p:cNvPr>
          <p:cNvPicPr>
            <a:picLocks noChangeAspect="1"/>
          </p:cNvPicPr>
          <p:nvPr/>
        </p:nvPicPr>
        <p:blipFill>
          <a:blip r:embed="rId5"/>
          <a:stretch>
            <a:fillRect/>
          </a:stretch>
        </p:blipFill>
        <p:spPr>
          <a:xfrm>
            <a:off x="1196089" y="3079055"/>
            <a:ext cx="9525000" cy="2400300"/>
          </a:xfrm>
          <a:prstGeom prst="rect">
            <a:avLst/>
          </a:prstGeom>
        </p:spPr>
      </p:pic>
    </p:spTree>
    <p:extLst>
      <p:ext uri="{BB962C8B-B14F-4D97-AF65-F5344CB8AC3E}">
        <p14:creationId xmlns:p14="http://schemas.microsoft.com/office/powerpoint/2010/main" val="220212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2AA3-A688-F44E-6D48-70CF64DFBD21}"/>
              </a:ext>
            </a:extLst>
          </p:cNvPr>
          <p:cNvSpPr>
            <a:spLocks noGrp="1"/>
          </p:cNvSpPr>
          <p:nvPr>
            <p:ph type="title"/>
          </p:nvPr>
        </p:nvSpPr>
        <p:spPr/>
        <p:txBody>
          <a:bodyPr/>
          <a:lstStyle/>
          <a:p>
            <a:r>
              <a:rPr lang="en-GB" dirty="0">
                <a:latin typeface="Avenir Next LT Pro" panose="020B0504020202020204" pitchFamily="34" charset="0"/>
              </a:rPr>
              <a:t>Industry Awards sponsors </a:t>
            </a:r>
            <a:endParaRPr lang="en-AU" dirty="0">
              <a:latin typeface="Avenir Next LT Pro" panose="020B0504020202020204" pitchFamily="34" charset="0"/>
            </a:endParaRPr>
          </a:p>
        </p:txBody>
      </p:sp>
      <p:pic>
        <p:nvPicPr>
          <p:cNvPr id="4" name="Content Placeholder 3" descr="Hamilton_Locke_Logo">
            <a:extLst>
              <a:ext uri="{FF2B5EF4-FFF2-40B4-BE49-F238E27FC236}">
                <a16:creationId xmlns:a16="http://schemas.microsoft.com/office/drawing/2014/main" id="{D98B3FE2-F689-88F8-AC7B-A43BA439DCD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38200" y="3331881"/>
            <a:ext cx="3143478" cy="1325563"/>
          </a:xfrm>
          <a:prstGeom prst="rect">
            <a:avLst/>
          </a:prstGeom>
          <a:noFill/>
          <a:ln>
            <a:noFill/>
          </a:ln>
        </p:spPr>
      </p:pic>
      <p:pic>
        <p:nvPicPr>
          <p:cNvPr id="5" name="Picture 4">
            <a:extLst>
              <a:ext uri="{FF2B5EF4-FFF2-40B4-BE49-F238E27FC236}">
                <a16:creationId xmlns:a16="http://schemas.microsoft.com/office/drawing/2014/main" id="{B1BA0AEB-2D03-1E7E-9D33-565A59BE3435}"/>
              </a:ext>
            </a:extLst>
          </p:cNvPr>
          <p:cNvPicPr>
            <a:picLocks noChangeAspect="1"/>
          </p:cNvPicPr>
          <p:nvPr/>
        </p:nvPicPr>
        <p:blipFill>
          <a:blip r:embed="rId3"/>
          <a:stretch>
            <a:fillRect/>
          </a:stretch>
        </p:blipFill>
        <p:spPr>
          <a:xfrm>
            <a:off x="5313889" y="2829506"/>
            <a:ext cx="1931497" cy="2014751"/>
          </a:xfrm>
          <a:prstGeom prst="rect">
            <a:avLst/>
          </a:prstGeom>
        </p:spPr>
      </p:pic>
      <p:pic>
        <p:nvPicPr>
          <p:cNvPr id="6" name="Picture 5">
            <a:extLst>
              <a:ext uri="{FF2B5EF4-FFF2-40B4-BE49-F238E27FC236}">
                <a16:creationId xmlns:a16="http://schemas.microsoft.com/office/drawing/2014/main" id="{B1D215C3-04A3-8129-4938-8158AC057B51}"/>
              </a:ext>
            </a:extLst>
          </p:cNvPr>
          <p:cNvPicPr>
            <a:picLocks noChangeAspect="1"/>
          </p:cNvPicPr>
          <p:nvPr/>
        </p:nvPicPr>
        <p:blipFill rotWithShape="1">
          <a:blip r:embed="rId4"/>
          <a:srcRect l="18995" t="24946" r="15495" b="12043"/>
          <a:stretch/>
        </p:blipFill>
        <p:spPr>
          <a:xfrm>
            <a:off x="9134169" y="3250942"/>
            <a:ext cx="2125498" cy="170364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3A80E90F-233D-168A-DDFE-E48909EE44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C30FB66-98CB-523B-4724-26563CF327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Tree>
    <p:extLst>
      <p:ext uri="{BB962C8B-B14F-4D97-AF65-F5344CB8AC3E}">
        <p14:creationId xmlns:p14="http://schemas.microsoft.com/office/powerpoint/2010/main" val="94891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6AEAC0-B67D-0278-398C-9A392A508F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3134" y="1158524"/>
            <a:ext cx="5242271" cy="5413587"/>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D77049FC-8073-1953-EC36-BCC35F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6826359-7BBB-0C90-3165-FB3FA5672A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Tree>
    <p:extLst>
      <p:ext uri="{BB962C8B-B14F-4D97-AF65-F5344CB8AC3E}">
        <p14:creationId xmlns:p14="http://schemas.microsoft.com/office/powerpoint/2010/main" val="47028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1315880-706A-78C5-DB01-B2F1630B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8106" y="154209"/>
            <a:ext cx="2165966" cy="635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028334-7064-5108-3CB5-F2FFB59F8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28" y="141088"/>
            <a:ext cx="1823933" cy="648621"/>
          </a:xfrm>
          <a:prstGeom prst="rect">
            <a:avLst/>
          </a:prstGeom>
        </p:spPr>
      </p:pic>
      <p:sp>
        <p:nvSpPr>
          <p:cNvPr id="3" name="Content Placeholder 4">
            <a:extLst>
              <a:ext uri="{FF2B5EF4-FFF2-40B4-BE49-F238E27FC236}">
                <a16:creationId xmlns:a16="http://schemas.microsoft.com/office/drawing/2014/main" id="{3555EB28-D8BC-3501-619C-A488004F378A}"/>
              </a:ext>
            </a:extLst>
          </p:cNvPr>
          <p:cNvSpPr>
            <a:spLocks noGrp="1"/>
          </p:cNvSpPr>
          <p:nvPr>
            <p:ph idx="1"/>
          </p:nvPr>
        </p:nvSpPr>
        <p:spPr>
          <a:xfrm>
            <a:off x="838200" y="2369973"/>
            <a:ext cx="10033000" cy="4058536"/>
          </a:xfrm>
        </p:spPr>
        <p:txBody>
          <a:bodyPr>
            <a:normAutofit/>
          </a:bodyPr>
          <a:lstStyle/>
          <a:p>
            <a:pPr marL="0" indent="0">
              <a:lnSpc>
                <a:spcPct val="107000"/>
              </a:lnSpc>
              <a:spcAft>
                <a:spcPts val="800"/>
              </a:spcAft>
              <a:buNone/>
            </a:pPr>
            <a:endParaRPr lang="en-GB" sz="1800" dirty="0">
              <a:cs typeface="Times New Roman" panose="02020603050405020304" pitchFamily="18" charset="0"/>
            </a:endParaRPr>
          </a:p>
          <a:p>
            <a:pPr>
              <a:lnSpc>
                <a:spcPct val="107000"/>
              </a:lnSpc>
              <a:spcAft>
                <a:spcPts val="800"/>
              </a:spcAft>
            </a:pPr>
            <a:endParaRPr lang="en-GB" sz="1800" dirty="0">
              <a:effectLst/>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26A63DE5-294A-5DF2-7F74-721B1428F89A}"/>
              </a:ext>
            </a:extLst>
          </p:cNvPr>
          <p:cNvSpPr>
            <a:spLocks noGrp="1"/>
          </p:cNvSpPr>
          <p:nvPr>
            <p:ph type="title"/>
          </p:nvPr>
        </p:nvSpPr>
        <p:spPr>
          <a:xfrm>
            <a:off x="474407" y="1592782"/>
            <a:ext cx="10515600" cy="671802"/>
          </a:xfrm>
        </p:spPr>
        <p:txBody>
          <a:bodyPr>
            <a:noAutofit/>
          </a:bodyPr>
          <a:lstStyle/>
          <a:p>
            <a:r>
              <a:rPr lang="en-US" sz="5200" dirty="0">
                <a:solidFill>
                  <a:srgbClr val="1B3055"/>
                </a:solidFill>
                <a:latin typeface="Segoe UI" panose="020B0502040204020203" pitchFamily="34" charset="0"/>
                <a:cs typeface="Segoe UI" panose="020B0502040204020203" pitchFamily="34" charset="0"/>
              </a:rPr>
              <a:t>                        2022 in review</a:t>
            </a:r>
          </a:p>
        </p:txBody>
      </p:sp>
      <p:pic>
        <p:nvPicPr>
          <p:cNvPr id="1026" name="Picture 2">
            <a:extLst>
              <a:ext uri="{FF2B5EF4-FFF2-40B4-BE49-F238E27FC236}">
                <a16:creationId xmlns:a16="http://schemas.microsoft.com/office/drawing/2014/main" id="{1FB2ED82-46B3-077C-9CE8-F145C4330F3E}"/>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1125262" y="1447491"/>
            <a:ext cx="2520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9">
            <a:extLst>
              <a:ext uri="{FF2B5EF4-FFF2-40B4-BE49-F238E27FC236}">
                <a16:creationId xmlns:a16="http://schemas.microsoft.com/office/drawing/2014/main" id="{7993C798-4242-407A-96CE-389F84A29354}"/>
              </a:ext>
            </a:extLst>
          </p:cNvPr>
          <p:cNvSpPr txBox="1"/>
          <p:nvPr/>
        </p:nvSpPr>
        <p:spPr>
          <a:xfrm>
            <a:off x="4049662" y="2867365"/>
            <a:ext cx="6805853"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B0504020202020204" pitchFamily="34" charset="0"/>
              </a:rPr>
              <a:t>Chris Shaw</a:t>
            </a:r>
            <a:endParaRPr kumimoji="0" lang="en-AU" sz="2000" b="1" i="0" u="none" strike="noStrike" kern="1200" cap="none" spc="0" normalizeH="0" baseline="0" noProof="0" dirty="0">
              <a:ln>
                <a:noFill/>
              </a:ln>
              <a:solidFill>
                <a:srgbClr val="3C3C3B"/>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3C3C3B"/>
                </a:solidFill>
                <a:effectLst/>
                <a:uLnTx/>
                <a:uFillTx/>
                <a:latin typeface="Avenir Next LT Pro" panose="020B0504020202020204" pitchFamily="34" charset="0"/>
              </a:rPr>
              <a:t> Deputy Director-General, Hydrogen, Dept of Energy and Public Works</a:t>
            </a:r>
          </a:p>
        </p:txBody>
      </p:sp>
      <p:sp>
        <p:nvSpPr>
          <p:cNvPr id="5" name="TextBox 12">
            <a:extLst>
              <a:ext uri="{FF2B5EF4-FFF2-40B4-BE49-F238E27FC236}">
                <a16:creationId xmlns:a16="http://schemas.microsoft.com/office/drawing/2014/main" id="{D46C18AD-2F25-4F12-93DB-A565FB56B61C}"/>
              </a:ext>
            </a:extLst>
          </p:cNvPr>
          <p:cNvSpPr txBox="1"/>
          <p:nvPr/>
        </p:nvSpPr>
        <p:spPr>
          <a:xfrm>
            <a:off x="4065346" y="3599022"/>
            <a:ext cx="7075014" cy="16004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rPr>
              <a:t>Chris Shaw is Deputy Director-General for Hydrogen within the Department of Energy and Public Works. He leads a newly created Division within the Department that has responsibility for leading strategic planning and coordination for the hydrogen industry across Queensland Government. He works closely with industry, counterpart agencies and the Queensland Government’s Hydrogen Taskforce to ensure policy, planning and regulatory activities are effectively integrated and enable value for the Queensland public from the rapidly emerging hydrogen industry. </a:t>
            </a:r>
            <a:endParaRPr kumimoji="0" lang="en-AU" sz="1400" b="0" i="0" u="none" strike="noStrike" kern="1200" cap="none" spc="0" normalizeH="0" baseline="0" noProof="0" dirty="0">
              <a:ln>
                <a:noFill/>
              </a:ln>
              <a:solidFill>
                <a:prstClr val="black"/>
              </a:solidFill>
              <a:effectLst/>
              <a:uLnTx/>
              <a:uFillTx/>
              <a:latin typeface="Avenir Next LT Pro" panose="020B0504020202020204" pitchFamily="34" charset="0"/>
            </a:endParaRPr>
          </a:p>
        </p:txBody>
      </p:sp>
      <p:pic>
        <p:nvPicPr>
          <p:cNvPr id="8" name="Picture 7">
            <a:extLst>
              <a:ext uri="{FF2B5EF4-FFF2-40B4-BE49-F238E27FC236}">
                <a16:creationId xmlns:a16="http://schemas.microsoft.com/office/drawing/2014/main" id="{F992B950-F03B-2E54-3256-E27A02CD750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15181" y="3010801"/>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016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Dark">
  <a:themeElements>
    <a:clrScheme name="Simple Dark">
      <a:dk1>
        <a:srgbClr val="FFFFFF"/>
      </a:dk1>
      <a:lt1>
        <a:srgbClr val="5A2E8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8ae6f7-dfb7-45bd-9f84-e180bd9916f0">
      <Terms xmlns="http://schemas.microsoft.com/office/infopath/2007/PartnerControls"/>
    </lcf76f155ced4ddcb4097134ff3c332f>
    <TaxCatchAll xmlns="b9bd11aa-cdc5-4e14-95de-fb5e1bac23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442E9118AD8841BF2ADFEB0C5BD32B" ma:contentTypeVersion="16" ma:contentTypeDescription="Create a new document." ma:contentTypeScope="" ma:versionID="164f7d2f735d152994fe8eb285aabfe5">
  <xsd:schema xmlns:xsd="http://www.w3.org/2001/XMLSchema" xmlns:xs="http://www.w3.org/2001/XMLSchema" xmlns:p="http://schemas.microsoft.com/office/2006/metadata/properties" xmlns:ns2="3d8ae6f7-dfb7-45bd-9f84-e180bd9916f0" xmlns:ns3="b9bd11aa-cdc5-4e14-95de-fb5e1bac2334" targetNamespace="http://schemas.microsoft.com/office/2006/metadata/properties" ma:root="true" ma:fieldsID="9933ded3eafe6b9eccc65e6f20b5e014" ns2:_="" ns3:_="">
    <xsd:import namespace="3d8ae6f7-dfb7-45bd-9f84-e180bd9916f0"/>
    <xsd:import namespace="b9bd11aa-cdc5-4e14-95de-fb5e1bac23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ae6f7-dfb7-45bd-9f84-e180bd991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3bc32e-1d34-4a58-ada7-73fa5cadda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bd11aa-cdc5-4e14-95de-fb5e1bac23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8483d-2706-4ea2-bd87-f932e5aa6020}" ma:internalName="TaxCatchAll" ma:showField="CatchAllData" ma:web="b9bd11aa-cdc5-4e14-95de-fb5e1bac23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4CE56-CD26-400F-B6F3-9C91656C79AC}">
  <ds:schemaRefs>
    <ds:schemaRef ds:uri="http://schemas.microsoft.com/sharepoint/v3/contenttype/forms"/>
  </ds:schemaRefs>
</ds:datastoreItem>
</file>

<file path=customXml/itemProps2.xml><?xml version="1.0" encoding="utf-8"?>
<ds:datastoreItem xmlns:ds="http://schemas.openxmlformats.org/officeDocument/2006/customXml" ds:itemID="{BAD33A61-D69C-4090-AA70-D67F95CFDC34}">
  <ds:schemaRefs>
    <ds:schemaRef ds:uri="http://schemas.microsoft.com/office/2006/metadata/properties"/>
    <ds:schemaRef ds:uri="http://schemas.microsoft.com/office/infopath/2007/PartnerControls"/>
    <ds:schemaRef ds:uri="3d8ae6f7-dfb7-45bd-9f84-e180bd9916f0"/>
    <ds:schemaRef ds:uri="b9bd11aa-cdc5-4e14-95de-fb5e1bac2334"/>
  </ds:schemaRefs>
</ds:datastoreItem>
</file>

<file path=customXml/itemProps3.xml><?xml version="1.0" encoding="utf-8"?>
<ds:datastoreItem xmlns:ds="http://schemas.openxmlformats.org/officeDocument/2006/customXml" ds:itemID="{73FCF463-A2CA-4A23-9095-BEBD0BD1C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ae6f7-dfb7-45bd-9f84-e180bd9916f0"/>
    <ds:schemaRef ds:uri="b9bd11aa-cdc5-4e14-95de-fb5e1bac2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7464</TotalTime>
  <Words>1540</Words>
  <Application>Microsoft Office PowerPoint</Application>
  <PresentationFormat>Widescreen</PresentationFormat>
  <Paragraphs>222</Paragraphs>
  <Slides>36</Slides>
  <Notes>9</Notes>
  <HiddenSlides>0</HiddenSlides>
  <MMClips>1</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36</vt:i4>
      </vt:variant>
    </vt:vector>
  </HeadingPairs>
  <TitlesOfParts>
    <vt:vector size="56" baseType="lpstr">
      <vt:lpstr>Abadi</vt:lpstr>
      <vt:lpstr>Arial</vt:lpstr>
      <vt:lpstr>Avenir Next LT Pro</vt:lpstr>
      <vt:lpstr>Calibri</vt:lpstr>
      <vt:lpstr>Comfortaa</vt:lpstr>
      <vt:lpstr>Comfortaa Light</vt:lpstr>
      <vt:lpstr>Courier New</vt:lpstr>
      <vt:lpstr>DeVinne BT</vt:lpstr>
      <vt:lpstr>Helvetica Neue Light</vt:lpstr>
      <vt:lpstr>Jost</vt:lpstr>
      <vt:lpstr>Lato</vt:lpstr>
      <vt:lpstr>Proxima Nova</vt:lpstr>
      <vt:lpstr>Proxima Nova Semibold</vt:lpstr>
      <vt:lpstr>Roboto</vt:lpstr>
      <vt:lpstr>Segoe UI</vt:lpstr>
      <vt:lpstr>Symbol</vt:lpstr>
      <vt:lpstr>Titillium Web</vt:lpstr>
      <vt:lpstr>Verdana</vt:lpstr>
      <vt:lpstr>Office Theme</vt:lpstr>
      <vt:lpstr>Simple Dark</vt:lpstr>
      <vt:lpstr>PowerPoint Presentation</vt:lpstr>
      <vt:lpstr>PowerPoint Presentation</vt:lpstr>
      <vt:lpstr>H2Q Industry Partners </vt:lpstr>
      <vt:lpstr>PowerPoint Presentation</vt:lpstr>
      <vt:lpstr>Event Supporters </vt:lpstr>
      <vt:lpstr>PowerPoint Presentation</vt:lpstr>
      <vt:lpstr>Industry Awards sponsors </vt:lpstr>
      <vt:lpstr>PowerPoint Presentation</vt:lpstr>
      <vt:lpstr>                        2022 in review</vt:lpstr>
      <vt:lpstr>H2Q’s  Working Group update</vt:lpstr>
      <vt:lpstr>H2Q Working Group 1 – Education, Skills and Training  </vt:lpstr>
      <vt:lpstr>2022 Achievements </vt:lpstr>
      <vt:lpstr>2023 WG 1 Plans and Ideas</vt:lpstr>
      <vt:lpstr>PowerPoint Presentation</vt:lpstr>
      <vt:lpstr>PowerPoint Presentation</vt:lpstr>
      <vt:lpstr>Thank you for your contribution to the H2Q working groups for   Supply chain and Policy and Advocacy</vt:lpstr>
      <vt:lpstr>Thank you for your contribution to the H2Q working groups for   Skills and Training working group</vt:lpstr>
      <vt:lpstr>Thank you for your contribution to the H2Q working group Safety, Regulations and Compliance</vt:lpstr>
      <vt:lpstr>H2Q Inaugural Industry Awards</vt:lpstr>
      <vt:lpstr>Industry Awards sponsors </vt:lpstr>
      <vt:lpstr>PowerPoint Presentation</vt:lpstr>
      <vt:lpstr>PowerPoint Presentation</vt:lpstr>
      <vt:lpstr>BOC SLIDES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Official Launch: Industry White Paper</vt:lpstr>
      <vt:lpstr>Official Launch: 2nd Annual Hydrogen Connect Summit 2023</vt:lpstr>
      <vt:lpstr>Official Launch: 2023 Summit Sponsorship Prospectus</vt:lpstr>
      <vt:lpstr>Thank you </vt:lpstr>
      <vt:lpstr>H2Q Industry Partners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Year Industry Showcase</dc:title>
  <dc:creator>Sean Christians</dc:creator>
  <cp:lastModifiedBy>Nadia Nyaz</cp:lastModifiedBy>
  <cp:revision>46</cp:revision>
  <dcterms:created xsi:type="dcterms:W3CDTF">2022-12-01T09:38:04Z</dcterms:created>
  <dcterms:modified xsi:type="dcterms:W3CDTF">2023-02-02T02:22:39Z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bf2ee6-7391-4c03-b07a-3137c8a2243c_Enabled">
    <vt:lpwstr>true</vt:lpwstr>
  </property>
  <property fmtid="{D5CDD505-2E9C-101B-9397-08002B2CF9AE}" pid="3" name="MSIP_Label_7cbf2ee6-7391-4c03-b07a-3137c8a2243c_SetDate">
    <vt:lpwstr>2022-12-06T03:20:52Z</vt:lpwstr>
  </property>
  <property fmtid="{D5CDD505-2E9C-101B-9397-08002B2CF9AE}" pid="4" name="MSIP_Label_7cbf2ee6-7391-4c03-b07a-3137c8a2243c_Method">
    <vt:lpwstr>Standard</vt:lpwstr>
  </property>
  <property fmtid="{D5CDD505-2E9C-101B-9397-08002B2CF9AE}" pid="5" name="MSIP_Label_7cbf2ee6-7391-4c03-b07a-3137c8a2243c_Name">
    <vt:lpwstr>Internal</vt:lpwstr>
  </property>
  <property fmtid="{D5CDD505-2E9C-101B-9397-08002B2CF9AE}" pid="6" name="MSIP_Label_7cbf2ee6-7391-4c03-b07a-3137c8a2243c_SiteId">
    <vt:lpwstr>ac144e41-8001-48f0-9e1c-170716ed06b6</vt:lpwstr>
  </property>
  <property fmtid="{D5CDD505-2E9C-101B-9397-08002B2CF9AE}" pid="7" name="MSIP_Label_7cbf2ee6-7391-4c03-b07a-3137c8a2243c_ActionId">
    <vt:lpwstr>1f204788-5c21-466d-86d8-b01e2ca45af1</vt:lpwstr>
  </property>
  <property fmtid="{D5CDD505-2E9C-101B-9397-08002B2CF9AE}" pid="8" name="MSIP_Label_7cbf2ee6-7391-4c03-b07a-3137c8a2243c_ContentBits">
    <vt:lpwstr>1</vt:lpwstr>
  </property>
  <property fmtid="{D5CDD505-2E9C-101B-9397-08002B2CF9AE}" pid="9" name="ContentTypeId">
    <vt:lpwstr>0x0101004E442E9118AD8841BF2ADFEB0C5BD32B</vt:lpwstr>
  </property>
</Properties>
</file>